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3"/>
  </p:notesMasterIdLst>
  <p:sldIdLst>
    <p:sldId id="270" r:id="rId5"/>
    <p:sldId id="274" r:id="rId6"/>
    <p:sldId id="262" r:id="rId7"/>
    <p:sldId id="258" r:id="rId8"/>
    <p:sldId id="278" r:id="rId9"/>
    <p:sldId id="263" r:id="rId10"/>
    <p:sldId id="266" r:id="rId11"/>
    <p:sldId id="264" r:id="rId12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17" userDrawn="1">
          <p15:clr>
            <a:srgbClr val="A4A3A4"/>
          </p15:clr>
        </p15:guide>
        <p15:guide id="3" pos="529" userDrawn="1">
          <p15:clr>
            <a:srgbClr val="A4A3A4"/>
          </p15:clr>
        </p15:guide>
        <p15:guide id="4" pos="7151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erome BESTEL" initials="JB" lastIdx="2" clrIdx="0">
    <p:extLst>
      <p:ext uri="{19B8F6BF-5375-455C-9EA6-DF929625EA0E}">
        <p15:presenceInfo xmlns:p15="http://schemas.microsoft.com/office/powerpoint/2012/main" userId="16478a9b5c87d1b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1359"/>
    <a:srgbClr val="F7F7F7"/>
    <a:srgbClr val="FAF8F9"/>
    <a:srgbClr val="F9E5D7"/>
    <a:srgbClr val="1B1B1B"/>
    <a:srgbClr val="FAFAFA"/>
    <a:srgbClr val="2B2B2B"/>
    <a:srgbClr val="F05C6A"/>
    <a:srgbClr val="2A2A2A"/>
    <a:srgbClr val="4D2B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115" autoAdjust="0"/>
    <p:restoredTop sz="94680" autoAdjust="0"/>
  </p:normalViewPr>
  <p:slideViewPr>
    <p:cSldViewPr snapToGrid="0">
      <p:cViewPr varScale="1">
        <p:scale>
          <a:sx n="81" d="100"/>
          <a:sy n="81" d="100"/>
        </p:scale>
        <p:origin x="521" y="29"/>
      </p:cViewPr>
      <p:guideLst>
        <p:guide orient="horz" pos="2137"/>
        <p:guide pos="3817"/>
        <p:guide pos="529"/>
        <p:guide pos="715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C632AA-C6B7-49D6-9D80-F3CF4B38AF0D}" type="datetimeFigureOut">
              <a:rPr lang="en-CA" smtClean="0"/>
              <a:t>2018-11-25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6BC0A7-2DEB-476C-AE0F-F1E74CB80BA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550154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No feedback, expensive, no structure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6BC0A7-2DEB-476C-AE0F-F1E74CB80BA3}" type="slidenum">
              <a:rPr lang="en-CA" smtClean="0"/>
              <a:t>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108042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or.fr/" TargetMode="External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 Slide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sosceles Triangle 10"/>
          <p:cNvSpPr/>
          <p:nvPr userDrawn="1"/>
        </p:nvSpPr>
        <p:spPr>
          <a:xfrm>
            <a:off x="9420352" y="4468648"/>
            <a:ext cx="2771648" cy="2389352"/>
          </a:xfrm>
          <a:prstGeom prst="triangle">
            <a:avLst>
              <a:gd name="adj" fmla="val 100000"/>
            </a:avLst>
          </a:prstGeom>
          <a:solidFill>
            <a:schemeClr val="tx1">
              <a:lumMod val="65000"/>
              <a:lumOff val="35000"/>
              <a:alpha val="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fr-FR"/>
          </a:p>
        </p:txBody>
      </p:sp>
      <p:sp>
        <p:nvSpPr>
          <p:cNvPr id="10" name="Isosceles Triangle 9"/>
          <p:cNvSpPr/>
          <p:nvPr userDrawn="1"/>
        </p:nvSpPr>
        <p:spPr>
          <a:xfrm>
            <a:off x="10188448" y="5130800"/>
            <a:ext cx="2003552" cy="1727200"/>
          </a:xfrm>
          <a:prstGeom prst="triangle">
            <a:avLst>
              <a:gd name="adj" fmla="val 100000"/>
            </a:avLst>
          </a:prstGeom>
          <a:solidFill>
            <a:schemeClr val="tx1">
              <a:lumMod val="65000"/>
              <a:lumOff val="35000"/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699669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s - 3 Collage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40644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4064400" y="0"/>
            <a:ext cx="40644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8128800" y="0"/>
            <a:ext cx="40632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767987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s - 6 Collage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4064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4064000" y="0"/>
            <a:ext cx="4064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8128000" y="0"/>
            <a:ext cx="4064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8128000" y="3429000"/>
            <a:ext cx="4064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4" hasCustomPrompt="1"/>
          </p:nvPr>
        </p:nvSpPr>
        <p:spPr>
          <a:xfrm>
            <a:off x="4064000" y="3429000"/>
            <a:ext cx="4064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15" hasCustomPrompt="1"/>
          </p:nvPr>
        </p:nvSpPr>
        <p:spPr>
          <a:xfrm>
            <a:off x="0" y="3429000"/>
            <a:ext cx="4064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3960848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- Fullscreen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cover</a:t>
            </a:r>
            <a:r>
              <a:rPr lang="fr-FR" dirty="0"/>
              <a:t> </a:t>
            </a:r>
            <a:r>
              <a:rPr lang="fr-FR" dirty="0" err="1"/>
              <a:t>picture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6931246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- 2 Collage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3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3768617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839788" y="660400"/>
            <a:ext cx="4481512" cy="701731"/>
          </a:xfrm>
          <a:prstGeom prst="rect">
            <a:avLst/>
          </a:prstGeom>
        </p:spPr>
        <p:txBody>
          <a:bodyPr lIns="0">
            <a:spAutoFit/>
          </a:bodyPr>
          <a:lstStyle>
            <a:lvl1pPr marL="0" indent="0">
              <a:buNone/>
              <a:defRPr sz="4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fr-FR" dirty="0" err="1"/>
              <a:t>Title</a:t>
            </a:r>
            <a:r>
              <a:rPr lang="fr-FR" dirty="0"/>
              <a:t> </a:t>
            </a:r>
            <a:r>
              <a:rPr lang="fr-FR" dirty="0" err="1"/>
              <a:t>goes</a:t>
            </a:r>
            <a:r>
              <a:rPr lang="fr-FR" dirty="0"/>
              <a:t> </a:t>
            </a:r>
            <a:r>
              <a:rPr lang="fr-FR" dirty="0" err="1"/>
              <a:t>here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317627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etitors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839788" y="660400"/>
            <a:ext cx="4481512" cy="701731"/>
          </a:xfrm>
          <a:prstGeom prst="rect">
            <a:avLst/>
          </a:prstGeom>
        </p:spPr>
        <p:txBody>
          <a:bodyPr lIns="0">
            <a:spAutoFit/>
          </a:bodyPr>
          <a:lstStyle>
            <a:lvl1pPr marL="0" indent="0">
              <a:buNone/>
              <a:defRPr sz="4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fr-FR" dirty="0" err="1"/>
              <a:t>Title</a:t>
            </a:r>
            <a:r>
              <a:rPr lang="fr-FR" dirty="0"/>
              <a:t> </a:t>
            </a:r>
            <a:r>
              <a:rPr lang="fr-FR" dirty="0" err="1"/>
              <a:t>goes</a:t>
            </a:r>
            <a:r>
              <a:rPr lang="fr-FR" dirty="0"/>
              <a:t> </a:t>
            </a:r>
            <a:r>
              <a:rPr lang="fr-FR" dirty="0" err="1"/>
              <a:t>here</a:t>
            </a:r>
            <a:endParaRPr lang="fr-FR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1172069" y="2515800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3830366" y="2515800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6488663" y="2515800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9146960" y="2515800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1172069" y="4167046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6" hasCustomPrompt="1"/>
          </p:nvPr>
        </p:nvSpPr>
        <p:spPr>
          <a:xfrm>
            <a:off x="3830366" y="4167046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7" hasCustomPrompt="1"/>
          </p:nvPr>
        </p:nvSpPr>
        <p:spPr>
          <a:xfrm>
            <a:off x="6488663" y="4167046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18" hasCustomPrompt="1"/>
          </p:nvPr>
        </p:nvSpPr>
        <p:spPr>
          <a:xfrm>
            <a:off x="9146960" y="4167046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</p:spTree>
    <p:extLst>
      <p:ext uri="{BB962C8B-B14F-4D97-AF65-F5344CB8AC3E}">
        <p14:creationId xmlns:p14="http://schemas.microsoft.com/office/powerpoint/2010/main" val="15414561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nders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839788" y="660400"/>
            <a:ext cx="4481512" cy="701731"/>
          </a:xfrm>
          <a:prstGeom prst="rect">
            <a:avLst/>
          </a:prstGeom>
        </p:spPr>
        <p:txBody>
          <a:bodyPr lIns="0">
            <a:spAutoFit/>
          </a:bodyPr>
          <a:lstStyle>
            <a:lvl1pPr marL="0" indent="0">
              <a:buNone/>
              <a:defRPr sz="4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fr-FR" dirty="0" err="1"/>
              <a:t>Title</a:t>
            </a:r>
            <a:r>
              <a:rPr lang="fr-FR" dirty="0"/>
              <a:t> </a:t>
            </a:r>
            <a:r>
              <a:rPr lang="fr-FR" dirty="0" err="1"/>
              <a:t>goes</a:t>
            </a:r>
            <a:r>
              <a:rPr lang="fr-FR" dirty="0"/>
              <a:t> </a:t>
            </a:r>
            <a:r>
              <a:rPr lang="fr-FR" dirty="0" err="1"/>
              <a:t>here</a:t>
            </a:r>
            <a:endParaRPr lang="fr-FR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1413649" y="1907253"/>
            <a:ext cx="1588275" cy="1588275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r>
              <a:rPr lang="fr-FR" dirty="0"/>
              <a:t>Picture</a:t>
            </a:r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5303478" y="1907253"/>
            <a:ext cx="1588275" cy="1588275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r>
              <a:rPr lang="fr-FR" dirty="0"/>
              <a:t>Picture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9193307" y="1907253"/>
            <a:ext cx="1588275" cy="1588275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r>
              <a:rPr lang="fr-FR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2790633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rget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2095500" y="2084199"/>
            <a:ext cx="1961858" cy="1961858"/>
          </a:xfrm>
          <a:prstGeom prst="ellipse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8134642" y="2149621"/>
            <a:ext cx="1961858" cy="1961858"/>
          </a:xfrm>
          <a:prstGeom prst="ellipse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839788" y="660400"/>
            <a:ext cx="4481512" cy="701731"/>
          </a:xfrm>
          <a:prstGeom prst="rect">
            <a:avLst/>
          </a:prstGeom>
        </p:spPr>
        <p:txBody>
          <a:bodyPr lIns="0">
            <a:spAutoFit/>
          </a:bodyPr>
          <a:lstStyle>
            <a:lvl1pPr marL="0" indent="0">
              <a:buNone/>
              <a:defRPr sz="4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fr-FR" dirty="0" err="1"/>
              <a:t>Title</a:t>
            </a:r>
            <a:r>
              <a:rPr lang="fr-FR" dirty="0"/>
              <a:t> </a:t>
            </a:r>
            <a:r>
              <a:rPr lang="fr-FR" dirty="0" err="1"/>
              <a:t>goes</a:t>
            </a:r>
            <a:r>
              <a:rPr lang="fr-FR" dirty="0"/>
              <a:t> </a:t>
            </a:r>
            <a:r>
              <a:rPr lang="fr-FR" dirty="0" err="1"/>
              <a:t>here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4632644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9933854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or.fr">
    <p:bg>
      <p:bgPr>
        <a:solidFill>
          <a:srgbClr val="1B1B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839788" y="1600200"/>
            <a:ext cx="4413250" cy="193899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fr-FR" sz="4000" dirty="0" err="1"/>
              <a:t>Proudly</a:t>
            </a:r>
            <a:r>
              <a:rPr lang="fr-FR" sz="4000" dirty="0"/>
              <a:t> made </a:t>
            </a:r>
            <a:br>
              <a:rPr lang="fr-FR" sz="4000" dirty="0"/>
            </a:br>
            <a:r>
              <a:rPr lang="fr-FR" sz="4000" dirty="0"/>
              <a:t>by</a:t>
            </a:r>
            <a:r>
              <a:rPr lang="fr-FR" sz="40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 </a:t>
            </a:r>
            <a:r>
              <a:rPr lang="fr-FR" sz="4000" dirty="0">
                <a:solidFill>
                  <a:schemeClr val="bg1"/>
                </a:solidFill>
              </a:rPr>
              <a:t>Slidor.</a:t>
            </a:r>
          </a:p>
          <a:p>
            <a:r>
              <a:rPr lang="fr-FR" sz="4000" dirty="0" err="1"/>
              <a:t>With</a:t>
            </a:r>
            <a:r>
              <a:rPr lang="fr-FR" sz="4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" name="Freeform 111"/>
          <p:cNvSpPr>
            <a:spLocks/>
          </p:cNvSpPr>
          <p:nvPr userDrawn="1"/>
        </p:nvSpPr>
        <p:spPr bwMode="auto">
          <a:xfrm>
            <a:off x="2047875" y="2983070"/>
            <a:ext cx="468680" cy="410716"/>
          </a:xfrm>
          <a:custGeom>
            <a:avLst/>
            <a:gdLst>
              <a:gd name="T0" fmla="*/ 0 w 248"/>
              <a:gd name="T1" fmla="*/ 64 h 217"/>
              <a:gd name="T2" fmla="*/ 123 w 248"/>
              <a:gd name="T3" fmla="*/ 217 h 217"/>
              <a:gd name="T4" fmla="*/ 248 w 248"/>
              <a:gd name="T5" fmla="*/ 66 h 217"/>
              <a:gd name="T6" fmla="*/ 189 w 248"/>
              <a:gd name="T7" fmla="*/ 1 h 217"/>
              <a:gd name="T8" fmla="*/ 124 w 248"/>
              <a:gd name="T9" fmla="*/ 57 h 217"/>
              <a:gd name="T10" fmla="*/ 61 w 248"/>
              <a:gd name="T11" fmla="*/ 1 h 217"/>
              <a:gd name="T12" fmla="*/ 0 w 248"/>
              <a:gd name="T13" fmla="*/ 64 h 2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48" h="217">
                <a:moveTo>
                  <a:pt x="0" y="64"/>
                </a:moveTo>
                <a:cubicBezTo>
                  <a:pt x="0" y="144"/>
                  <a:pt x="123" y="217"/>
                  <a:pt x="123" y="217"/>
                </a:cubicBezTo>
                <a:cubicBezTo>
                  <a:pt x="123" y="217"/>
                  <a:pt x="248" y="146"/>
                  <a:pt x="248" y="66"/>
                </a:cubicBezTo>
                <a:cubicBezTo>
                  <a:pt x="248" y="33"/>
                  <a:pt x="225" y="2"/>
                  <a:pt x="189" y="1"/>
                </a:cubicBezTo>
                <a:cubicBezTo>
                  <a:pt x="155" y="1"/>
                  <a:pt x="124" y="24"/>
                  <a:pt x="124" y="57"/>
                </a:cubicBezTo>
                <a:cubicBezTo>
                  <a:pt x="124" y="24"/>
                  <a:pt x="94" y="1"/>
                  <a:pt x="61" y="1"/>
                </a:cubicBezTo>
                <a:cubicBezTo>
                  <a:pt x="25" y="0"/>
                  <a:pt x="0" y="31"/>
                  <a:pt x="0" y="64"/>
                </a:cubicBezTo>
                <a:close/>
              </a:path>
            </a:pathLst>
          </a:custGeom>
          <a:noFill/>
          <a:ln w="28575" cap="flat">
            <a:solidFill>
              <a:srgbClr val="FE1359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0375" y="6438900"/>
            <a:ext cx="1235204" cy="254000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2773363" y="2831306"/>
            <a:ext cx="2630487" cy="707886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fr-FR" sz="4000" dirty="0"/>
              <a:t>from Paris.</a:t>
            </a:r>
          </a:p>
        </p:txBody>
      </p:sp>
      <p:sp>
        <p:nvSpPr>
          <p:cNvPr id="6" name="Rectangle 5">
            <a:hlinkClick r:id="rId3"/>
          </p:cNvPr>
          <p:cNvSpPr/>
          <p:nvPr userDrawn="1"/>
        </p:nvSpPr>
        <p:spPr>
          <a:xfrm>
            <a:off x="839788" y="4083862"/>
            <a:ext cx="3770312" cy="838200"/>
          </a:xfrm>
          <a:prstGeom prst="rect">
            <a:avLst/>
          </a:prstGeom>
          <a:noFill/>
          <a:ln w="38100"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pc="600" dirty="0">
                <a:solidFill>
                  <a:schemeClr val="tx1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SAY HELLO</a:t>
            </a:r>
            <a:endParaRPr lang="fr-FR" spc="6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7" name="Group 6"/>
          <p:cNvGrpSpPr/>
          <p:nvPr userDrawn="1"/>
        </p:nvGrpSpPr>
        <p:grpSpPr>
          <a:xfrm>
            <a:off x="6535172" y="3836900"/>
            <a:ext cx="5656828" cy="3021100"/>
            <a:chOff x="5818189" y="1958042"/>
            <a:chExt cx="5656828" cy="3021100"/>
          </a:xfrm>
        </p:grpSpPr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8927532" y="2652277"/>
              <a:ext cx="673642" cy="267693"/>
            </a:xfrm>
            <a:custGeom>
              <a:avLst/>
              <a:gdLst>
                <a:gd name="T0" fmla="*/ 91 w 114"/>
                <a:gd name="T1" fmla="*/ 45 h 45"/>
                <a:gd name="T2" fmla="*/ 20 w 114"/>
                <a:gd name="T3" fmla="*/ 45 h 45"/>
                <a:gd name="T4" fmla="*/ 0 w 114"/>
                <a:gd name="T5" fmla="*/ 25 h 45"/>
                <a:gd name="T6" fmla="*/ 20 w 114"/>
                <a:gd name="T7" fmla="*/ 5 h 45"/>
                <a:gd name="T8" fmla="*/ 33 w 114"/>
                <a:gd name="T9" fmla="*/ 10 h 45"/>
                <a:gd name="T10" fmla="*/ 34 w 114"/>
                <a:gd name="T11" fmla="*/ 16 h 45"/>
                <a:gd name="T12" fmla="*/ 28 w 114"/>
                <a:gd name="T13" fmla="*/ 16 h 45"/>
                <a:gd name="T14" fmla="*/ 20 w 114"/>
                <a:gd name="T15" fmla="*/ 13 h 45"/>
                <a:gd name="T16" fmla="*/ 8 w 114"/>
                <a:gd name="T17" fmla="*/ 25 h 45"/>
                <a:gd name="T18" fmla="*/ 20 w 114"/>
                <a:gd name="T19" fmla="*/ 37 h 45"/>
                <a:gd name="T20" fmla="*/ 91 w 114"/>
                <a:gd name="T21" fmla="*/ 37 h 45"/>
                <a:gd name="T22" fmla="*/ 106 w 114"/>
                <a:gd name="T23" fmla="*/ 22 h 45"/>
                <a:gd name="T24" fmla="*/ 91 w 114"/>
                <a:gd name="T25" fmla="*/ 8 h 45"/>
                <a:gd name="T26" fmla="*/ 81 w 114"/>
                <a:gd name="T27" fmla="*/ 13 h 45"/>
                <a:gd name="T28" fmla="*/ 75 w 114"/>
                <a:gd name="T29" fmla="*/ 13 h 45"/>
                <a:gd name="T30" fmla="*/ 75 w 114"/>
                <a:gd name="T31" fmla="*/ 8 h 45"/>
                <a:gd name="T32" fmla="*/ 91 w 114"/>
                <a:gd name="T33" fmla="*/ 0 h 45"/>
                <a:gd name="T34" fmla="*/ 114 w 114"/>
                <a:gd name="T35" fmla="*/ 22 h 45"/>
                <a:gd name="T36" fmla="*/ 91 w 114"/>
                <a:gd name="T37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14" h="45">
                  <a:moveTo>
                    <a:pt x="91" y="45"/>
                  </a:moveTo>
                  <a:cubicBezTo>
                    <a:pt x="20" y="45"/>
                    <a:pt x="20" y="45"/>
                    <a:pt x="20" y="45"/>
                  </a:cubicBezTo>
                  <a:cubicBezTo>
                    <a:pt x="9" y="45"/>
                    <a:pt x="0" y="36"/>
                    <a:pt x="0" y="25"/>
                  </a:cubicBezTo>
                  <a:cubicBezTo>
                    <a:pt x="0" y="14"/>
                    <a:pt x="9" y="5"/>
                    <a:pt x="20" y="5"/>
                  </a:cubicBezTo>
                  <a:cubicBezTo>
                    <a:pt x="25" y="5"/>
                    <a:pt x="30" y="7"/>
                    <a:pt x="33" y="10"/>
                  </a:cubicBezTo>
                  <a:cubicBezTo>
                    <a:pt x="35" y="12"/>
                    <a:pt x="35" y="14"/>
                    <a:pt x="34" y="16"/>
                  </a:cubicBezTo>
                  <a:cubicBezTo>
                    <a:pt x="32" y="17"/>
                    <a:pt x="30" y="18"/>
                    <a:pt x="28" y="16"/>
                  </a:cubicBezTo>
                  <a:cubicBezTo>
                    <a:pt x="26" y="14"/>
                    <a:pt x="23" y="13"/>
                    <a:pt x="20" y="13"/>
                  </a:cubicBezTo>
                  <a:cubicBezTo>
                    <a:pt x="13" y="13"/>
                    <a:pt x="8" y="18"/>
                    <a:pt x="8" y="25"/>
                  </a:cubicBezTo>
                  <a:cubicBezTo>
                    <a:pt x="8" y="31"/>
                    <a:pt x="13" y="37"/>
                    <a:pt x="20" y="37"/>
                  </a:cubicBezTo>
                  <a:cubicBezTo>
                    <a:pt x="91" y="37"/>
                    <a:pt x="91" y="37"/>
                    <a:pt x="91" y="37"/>
                  </a:cubicBezTo>
                  <a:cubicBezTo>
                    <a:pt x="99" y="37"/>
                    <a:pt x="106" y="30"/>
                    <a:pt x="106" y="22"/>
                  </a:cubicBezTo>
                  <a:cubicBezTo>
                    <a:pt x="106" y="14"/>
                    <a:pt x="99" y="8"/>
                    <a:pt x="91" y="8"/>
                  </a:cubicBezTo>
                  <a:cubicBezTo>
                    <a:pt x="87" y="8"/>
                    <a:pt x="83" y="10"/>
                    <a:pt x="81" y="13"/>
                  </a:cubicBezTo>
                  <a:cubicBezTo>
                    <a:pt x="79" y="14"/>
                    <a:pt x="77" y="15"/>
                    <a:pt x="75" y="13"/>
                  </a:cubicBezTo>
                  <a:cubicBezTo>
                    <a:pt x="73" y="12"/>
                    <a:pt x="73" y="9"/>
                    <a:pt x="75" y="8"/>
                  </a:cubicBezTo>
                  <a:cubicBezTo>
                    <a:pt x="79" y="3"/>
                    <a:pt x="85" y="0"/>
                    <a:pt x="91" y="0"/>
                  </a:cubicBezTo>
                  <a:cubicBezTo>
                    <a:pt x="104" y="0"/>
                    <a:pt x="114" y="10"/>
                    <a:pt x="114" y="22"/>
                  </a:cubicBezTo>
                  <a:cubicBezTo>
                    <a:pt x="114" y="35"/>
                    <a:pt x="104" y="45"/>
                    <a:pt x="91" y="45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auto">
            <a:xfrm>
              <a:off x="9168749" y="2516960"/>
              <a:ext cx="308875" cy="185326"/>
            </a:xfrm>
            <a:custGeom>
              <a:avLst/>
              <a:gdLst>
                <a:gd name="T0" fmla="*/ 48 w 52"/>
                <a:gd name="T1" fmla="*/ 31 h 31"/>
                <a:gd name="T2" fmla="*/ 48 w 52"/>
                <a:gd name="T3" fmla="*/ 31 h 31"/>
                <a:gd name="T4" fmla="*/ 44 w 52"/>
                <a:gd name="T5" fmla="*/ 27 h 31"/>
                <a:gd name="T6" fmla="*/ 44 w 52"/>
                <a:gd name="T7" fmla="*/ 26 h 31"/>
                <a:gd name="T8" fmla="*/ 26 w 52"/>
                <a:gd name="T9" fmla="*/ 8 h 31"/>
                <a:gd name="T10" fmla="*/ 8 w 52"/>
                <a:gd name="T11" fmla="*/ 23 h 31"/>
                <a:gd name="T12" fmla="*/ 3 w 52"/>
                <a:gd name="T13" fmla="*/ 26 h 31"/>
                <a:gd name="T14" fmla="*/ 0 w 52"/>
                <a:gd name="T15" fmla="*/ 21 h 31"/>
                <a:gd name="T16" fmla="*/ 26 w 52"/>
                <a:gd name="T17" fmla="*/ 0 h 31"/>
                <a:gd name="T18" fmla="*/ 52 w 52"/>
                <a:gd name="T19" fmla="*/ 26 h 31"/>
                <a:gd name="T20" fmla="*/ 52 w 52"/>
                <a:gd name="T21" fmla="*/ 27 h 31"/>
                <a:gd name="T22" fmla="*/ 48 w 52"/>
                <a:gd name="T23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2" h="31">
                  <a:moveTo>
                    <a:pt x="48" y="31"/>
                  </a:moveTo>
                  <a:cubicBezTo>
                    <a:pt x="48" y="31"/>
                    <a:pt x="48" y="31"/>
                    <a:pt x="48" y="31"/>
                  </a:cubicBezTo>
                  <a:cubicBezTo>
                    <a:pt x="45" y="31"/>
                    <a:pt x="44" y="29"/>
                    <a:pt x="44" y="27"/>
                  </a:cubicBezTo>
                  <a:cubicBezTo>
                    <a:pt x="44" y="26"/>
                    <a:pt x="44" y="26"/>
                    <a:pt x="44" y="26"/>
                  </a:cubicBezTo>
                  <a:cubicBezTo>
                    <a:pt x="44" y="16"/>
                    <a:pt x="36" y="8"/>
                    <a:pt x="26" y="8"/>
                  </a:cubicBezTo>
                  <a:cubicBezTo>
                    <a:pt x="17" y="8"/>
                    <a:pt x="10" y="14"/>
                    <a:pt x="8" y="23"/>
                  </a:cubicBezTo>
                  <a:cubicBezTo>
                    <a:pt x="8" y="25"/>
                    <a:pt x="6" y="26"/>
                    <a:pt x="3" y="26"/>
                  </a:cubicBezTo>
                  <a:cubicBezTo>
                    <a:pt x="1" y="25"/>
                    <a:pt x="0" y="23"/>
                    <a:pt x="0" y="21"/>
                  </a:cubicBezTo>
                  <a:cubicBezTo>
                    <a:pt x="3" y="9"/>
                    <a:pt x="13" y="0"/>
                    <a:pt x="26" y="0"/>
                  </a:cubicBezTo>
                  <a:cubicBezTo>
                    <a:pt x="40" y="0"/>
                    <a:pt x="52" y="12"/>
                    <a:pt x="52" y="26"/>
                  </a:cubicBezTo>
                  <a:cubicBezTo>
                    <a:pt x="52" y="27"/>
                    <a:pt x="52" y="27"/>
                    <a:pt x="52" y="27"/>
                  </a:cubicBezTo>
                  <a:cubicBezTo>
                    <a:pt x="52" y="29"/>
                    <a:pt x="50" y="31"/>
                    <a:pt x="48" y="31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9033432" y="2552260"/>
              <a:ext cx="205917" cy="179443"/>
            </a:xfrm>
            <a:custGeom>
              <a:avLst/>
              <a:gdLst>
                <a:gd name="T0" fmla="*/ 5 w 35"/>
                <a:gd name="T1" fmla="*/ 30 h 30"/>
                <a:gd name="T2" fmla="*/ 2 w 35"/>
                <a:gd name="T3" fmla="*/ 28 h 30"/>
                <a:gd name="T4" fmla="*/ 0 w 35"/>
                <a:gd name="T5" fmla="*/ 20 h 30"/>
                <a:gd name="T6" fmla="*/ 20 w 35"/>
                <a:gd name="T7" fmla="*/ 0 h 30"/>
                <a:gd name="T8" fmla="*/ 33 w 35"/>
                <a:gd name="T9" fmla="*/ 5 h 30"/>
                <a:gd name="T10" fmla="*/ 33 w 35"/>
                <a:gd name="T11" fmla="*/ 11 h 30"/>
                <a:gd name="T12" fmla="*/ 28 w 35"/>
                <a:gd name="T13" fmla="*/ 11 h 30"/>
                <a:gd name="T14" fmla="*/ 20 w 35"/>
                <a:gd name="T15" fmla="*/ 8 h 30"/>
                <a:gd name="T16" fmla="*/ 8 w 35"/>
                <a:gd name="T17" fmla="*/ 20 h 30"/>
                <a:gd name="T18" fmla="*/ 9 w 35"/>
                <a:gd name="T19" fmla="*/ 25 h 30"/>
                <a:gd name="T20" fmla="*/ 7 w 35"/>
                <a:gd name="T21" fmla="*/ 30 h 30"/>
                <a:gd name="T22" fmla="*/ 5 w 35"/>
                <a:gd name="T23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5" h="30">
                  <a:moveTo>
                    <a:pt x="5" y="30"/>
                  </a:moveTo>
                  <a:cubicBezTo>
                    <a:pt x="4" y="30"/>
                    <a:pt x="2" y="29"/>
                    <a:pt x="2" y="28"/>
                  </a:cubicBezTo>
                  <a:cubicBezTo>
                    <a:pt x="1" y="25"/>
                    <a:pt x="0" y="23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25" y="0"/>
                    <a:pt x="29" y="2"/>
                    <a:pt x="33" y="5"/>
                  </a:cubicBezTo>
                  <a:cubicBezTo>
                    <a:pt x="35" y="7"/>
                    <a:pt x="35" y="9"/>
                    <a:pt x="33" y="11"/>
                  </a:cubicBezTo>
                  <a:cubicBezTo>
                    <a:pt x="32" y="13"/>
                    <a:pt x="29" y="13"/>
                    <a:pt x="28" y="11"/>
                  </a:cubicBezTo>
                  <a:cubicBezTo>
                    <a:pt x="26" y="10"/>
                    <a:pt x="24" y="8"/>
                    <a:pt x="20" y="8"/>
                  </a:cubicBezTo>
                  <a:cubicBezTo>
                    <a:pt x="13" y="8"/>
                    <a:pt x="8" y="14"/>
                    <a:pt x="8" y="20"/>
                  </a:cubicBezTo>
                  <a:cubicBezTo>
                    <a:pt x="8" y="22"/>
                    <a:pt x="8" y="23"/>
                    <a:pt x="9" y="25"/>
                  </a:cubicBezTo>
                  <a:cubicBezTo>
                    <a:pt x="10" y="27"/>
                    <a:pt x="9" y="29"/>
                    <a:pt x="7" y="30"/>
                  </a:cubicBezTo>
                  <a:cubicBezTo>
                    <a:pt x="6" y="30"/>
                    <a:pt x="6" y="30"/>
                    <a:pt x="5" y="30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7965606" y="3102353"/>
              <a:ext cx="123550" cy="200034"/>
            </a:xfrm>
            <a:custGeom>
              <a:avLst/>
              <a:gdLst>
                <a:gd name="T0" fmla="*/ 4 w 21"/>
                <a:gd name="T1" fmla="*/ 34 h 34"/>
                <a:gd name="T2" fmla="*/ 0 w 21"/>
                <a:gd name="T3" fmla="*/ 30 h 34"/>
                <a:gd name="T4" fmla="*/ 4 w 21"/>
                <a:gd name="T5" fmla="*/ 26 h 34"/>
                <a:gd name="T6" fmla="*/ 13 w 21"/>
                <a:gd name="T7" fmla="*/ 17 h 34"/>
                <a:gd name="T8" fmla="*/ 4 w 21"/>
                <a:gd name="T9" fmla="*/ 8 h 34"/>
                <a:gd name="T10" fmla="*/ 0 w 21"/>
                <a:gd name="T11" fmla="*/ 4 h 34"/>
                <a:gd name="T12" fmla="*/ 4 w 21"/>
                <a:gd name="T13" fmla="*/ 0 h 34"/>
                <a:gd name="T14" fmla="*/ 21 w 21"/>
                <a:gd name="T15" fmla="*/ 17 h 34"/>
                <a:gd name="T16" fmla="*/ 4 w 21"/>
                <a:gd name="T17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34">
                  <a:moveTo>
                    <a:pt x="4" y="34"/>
                  </a:moveTo>
                  <a:cubicBezTo>
                    <a:pt x="1" y="34"/>
                    <a:pt x="0" y="33"/>
                    <a:pt x="0" y="30"/>
                  </a:cubicBezTo>
                  <a:cubicBezTo>
                    <a:pt x="0" y="28"/>
                    <a:pt x="1" y="26"/>
                    <a:pt x="4" y="26"/>
                  </a:cubicBezTo>
                  <a:cubicBezTo>
                    <a:pt x="9" y="26"/>
                    <a:pt x="13" y="22"/>
                    <a:pt x="13" y="17"/>
                  </a:cubicBezTo>
                  <a:cubicBezTo>
                    <a:pt x="13" y="12"/>
                    <a:pt x="9" y="8"/>
                    <a:pt x="4" y="8"/>
                  </a:cubicBezTo>
                  <a:cubicBezTo>
                    <a:pt x="1" y="8"/>
                    <a:pt x="0" y="6"/>
                    <a:pt x="0" y="4"/>
                  </a:cubicBezTo>
                  <a:cubicBezTo>
                    <a:pt x="0" y="2"/>
                    <a:pt x="1" y="0"/>
                    <a:pt x="4" y="0"/>
                  </a:cubicBezTo>
                  <a:cubicBezTo>
                    <a:pt x="13" y="0"/>
                    <a:pt x="21" y="8"/>
                    <a:pt x="21" y="17"/>
                  </a:cubicBezTo>
                  <a:cubicBezTo>
                    <a:pt x="21" y="27"/>
                    <a:pt x="13" y="34"/>
                    <a:pt x="4" y="34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2" name="Freeform 11"/>
            <p:cNvSpPr>
              <a:spLocks/>
            </p:cNvSpPr>
            <p:nvPr/>
          </p:nvSpPr>
          <p:spPr bwMode="auto">
            <a:xfrm>
              <a:off x="7633198" y="3078820"/>
              <a:ext cx="455958" cy="223567"/>
            </a:xfrm>
            <a:custGeom>
              <a:avLst/>
              <a:gdLst>
                <a:gd name="T0" fmla="*/ 60 w 77"/>
                <a:gd name="T1" fmla="*/ 38 h 38"/>
                <a:gd name="T2" fmla="*/ 19 w 77"/>
                <a:gd name="T3" fmla="*/ 38 h 38"/>
                <a:gd name="T4" fmla="*/ 0 w 77"/>
                <a:gd name="T5" fmla="*/ 19 h 38"/>
                <a:gd name="T6" fmla="*/ 19 w 77"/>
                <a:gd name="T7" fmla="*/ 0 h 38"/>
                <a:gd name="T8" fmla="*/ 31 w 77"/>
                <a:gd name="T9" fmla="*/ 4 h 38"/>
                <a:gd name="T10" fmla="*/ 32 w 77"/>
                <a:gd name="T11" fmla="*/ 10 h 38"/>
                <a:gd name="T12" fmla="*/ 26 w 77"/>
                <a:gd name="T13" fmla="*/ 10 h 38"/>
                <a:gd name="T14" fmla="*/ 19 w 77"/>
                <a:gd name="T15" fmla="*/ 8 h 38"/>
                <a:gd name="T16" fmla="*/ 8 w 77"/>
                <a:gd name="T17" fmla="*/ 19 h 38"/>
                <a:gd name="T18" fmla="*/ 19 w 77"/>
                <a:gd name="T19" fmla="*/ 30 h 38"/>
                <a:gd name="T20" fmla="*/ 60 w 77"/>
                <a:gd name="T21" fmla="*/ 30 h 38"/>
                <a:gd name="T22" fmla="*/ 69 w 77"/>
                <a:gd name="T23" fmla="*/ 21 h 38"/>
                <a:gd name="T24" fmla="*/ 60 w 77"/>
                <a:gd name="T25" fmla="*/ 12 h 38"/>
                <a:gd name="T26" fmla="*/ 54 w 77"/>
                <a:gd name="T27" fmla="*/ 14 h 38"/>
                <a:gd name="T28" fmla="*/ 48 w 77"/>
                <a:gd name="T29" fmla="*/ 13 h 38"/>
                <a:gd name="T30" fmla="*/ 49 w 77"/>
                <a:gd name="T31" fmla="*/ 7 h 38"/>
                <a:gd name="T32" fmla="*/ 60 w 77"/>
                <a:gd name="T33" fmla="*/ 4 h 38"/>
                <a:gd name="T34" fmla="*/ 77 w 77"/>
                <a:gd name="T35" fmla="*/ 21 h 38"/>
                <a:gd name="T36" fmla="*/ 60 w 77"/>
                <a:gd name="T37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7" h="38">
                  <a:moveTo>
                    <a:pt x="60" y="38"/>
                  </a:moveTo>
                  <a:cubicBezTo>
                    <a:pt x="19" y="38"/>
                    <a:pt x="19" y="38"/>
                    <a:pt x="19" y="38"/>
                  </a:cubicBezTo>
                  <a:cubicBezTo>
                    <a:pt x="8" y="38"/>
                    <a:pt x="0" y="30"/>
                    <a:pt x="0" y="19"/>
                  </a:cubicBezTo>
                  <a:cubicBezTo>
                    <a:pt x="0" y="9"/>
                    <a:pt x="8" y="0"/>
                    <a:pt x="19" y="0"/>
                  </a:cubicBezTo>
                  <a:cubicBezTo>
                    <a:pt x="23" y="0"/>
                    <a:pt x="28" y="1"/>
                    <a:pt x="31" y="4"/>
                  </a:cubicBezTo>
                  <a:cubicBezTo>
                    <a:pt x="33" y="5"/>
                    <a:pt x="33" y="8"/>
                    <a:pt x="32" y="10"/>
                  </a:cubicBezTo>
                  <a:cubicBezTo>
                    <a:pt x="30" y="11"/>
                    <a:pt x="28" y="12"/>
                    <a:pt x="26" y="10"/>
                  </a:cubicBezTo>
                  <a:cubicBezTo>
                    <a:pt x="24" y="9"/>
                    <a:pt x="22" y="8"/>
                    <a:pt x="19" y="8"/>
                  </a:cubicBezTo>
                  <a:cubicBezTo>
                    <a:pt x="13" y="8"/>
                    <a:pt x="8" y="13"/>
                    <a:pt x="8" y="19"/>
                  </a:cubicBezTo>
                  <a:cubicBezTo>
                    <a:pt x="8" y="25"/>
                    <a:pt x="13" y="30"/>
                    <a:pt x="19" y="30"/>
                  </a:cubicBezTo>
                  <a:cubicBezTo>
                    <a:pt x="60" y="30"/>
                    <a:pt x="60" y="30"/>
                    <a:pt x="60" y="30"/>
                  </a:cubicBezTo>
                  <a:cubicBezTo>
                    <a:pt x="65" y="30"/>
                    <a:pt x="69" y="26"/>
                    <a:pt x="69" y="21"/>
                  </a:cubicBezTo>
                  <a:cubicBezTo>
                    <a:pt x="69" y="16"/>
                    <a:pt x="65" y="12"/>
                    <a:pt x="60" y="12"/>
                  </a:cubicBezTo>
                  <a:cubicBezTo>
                    <a:pt x="57" y="12"/>
                    <a:pt x="56" y="13"/>
                    <a:pt x="54" y="14"/>
                  </a:cubicBezTo>
                  <a:cubicBezTo>
                    <a:pt x="52" y="15"/>
                    <a:pt x="50" y="15"/>
                    <a:pt x="48" y="13"/>
                  </a:cubicBezTo>
                  <a:cubicBezTo>
                    <a:pt x="47" y="11"/>
                    <a:pt x="47" y="9"/>
                    <a:pt x="49" y="7"/>
                  </a:cubicBezTo>
                  <a:cubicBezTo>
                    <a:pt x="52" y="5"/>
                    <a:pt x="56" y="4"/>
                    <a:pt x="60" y="4"/>
                  </a:cubicBezTo>
                  <a:cubicBezTo>
                    <a:pt x="69" y="4"/>
                    <a:pt x="77" y="12"/>
                    <a:pt x="77" y="21"/>
                  </a:cubicBezTo>
                  <a:cubicBezTo>
                    <a:pt x="77" y="31"/>
                    <a:pt x="69" y="38"/>
                    <a:pt x="60" y="38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>
              <a:off x="7703798" y="2990570"/>
              <a:ext cx="285341" cy="158850"/>
            </a:xfrm>
            <a:custGeom>
              <a:avLst/>
              <a:gdLst>
                <a:gd name="T0" fmla="*/ 44 w 48"/>
                <a:gd name="T1" fmla="*/ 27 h 27"/>
                <a:gd name="T2" fmla="*/ 40 w 48"/>
                <a:gd name="T3" fmla="*/ 23 h 27"/>
                <a:gd name="T4" fmla="*/ 24 w 48"/>
                <a:gd name="T5" fmla="*/ 8 h 27"/>
                <a:gd name="T6" fmla="*/ 9 w 48"/>
                <a:gd name="T7" fmla="*/ 20 h 27"/>
                <a:gd name="T8" fmla="*/ 4 w 48"/>
                <a:gd name="T9" fmla="*/ 23 h 27"/>
                <a:gd name="T10" fmla="*/ 1 w 48"/>
                <a:gd name="T11" fmla="*/ 18 h 27"/>
                <a:gd name="T12" fmla="*/ 24 w 48"/>
                <a:gd name="T13" fmla="*/ 0 h 27"/>
                <a:gd name="T14" fmla="*/ 48 w 48"/>
                <a:gd name="T15" fmla="*/ 23 h 27"/>
                <a:gd name="T16" fmla="*/ 44 w 48"/>
                <a:gd name="T17" fmla="*/ 27 h 27"/>
                <a:gd name="T18" fmla="*/ 44 w 4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27">
                  <a:moveTo>
                    <a:pt x="44" y="27"/>
                  </a:moveTo>
                  <a:cubicBezTo>
                    <a:pt x="42" y="27"/>
                    <a:pt x="40" y="26"/>
                    <a:pt x="40" y="23"/>
                  </a:cubicBezTo>
                  <a:cubicBezTo>
                    <a:pt x="40" y="15"/>
                    <a:pt x="33" y="8"/>
                    <a:pt x="24" y="8"/>
                  </a:cubicBezTo>
                  <a:cubicBezTo>
                    <a:pt x="17" y="8"/>
                    <a:pt x="10" y="13"/>
                    <a:pt x="9" y="20"/>
                  </a:cubicBezTo>
                  <a:cubicBezTo>
                    <a:pt x="8" y="22"/>
                    <a:pt x="6" y="23"/>
                    <a:pt x="4" y="23"/>
                  </a:cubicBezTo>
                  <a:cubicBezTo>
                    <a:pt x="2" y="22"/>
                    <a:pt x="0" y="20"/>
                    <a:pt x="1" y="18"/>
                  </a:cubicBezTo>
                  <a:cubicBezTo>
                    <a:pt x="4" y="7"/>
                    <a:pt x="13" y="0"/>
                    <a:pt x="24" y="0"/>
                  </a:cubicBezTo>
                  <a:cubicBezTo>
                    <a:pt x="37" y="0"/>
                    <a:pt x="48" y="10"/>
                    <a:pt x="48" y="23"/>
                  </a:cubicBezTo>
                  <a:cubicBezTo>
                    <a:pt x="48" y="26"/>
                    <a:pt x="46" y="27"/>
                    <a:pt x="44" y="27"/>
                  </a:cubicBezTo>
                  <a:cubicBezTo>
                    <a:pt x="44" y="27"/>
                    <a:pt x="44" y="27"/>
                    <a:pt x="44" y="27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4" name="Freeform 13"/>
            <p:cNvSpPr>
              <a:spLocks/>
            </p:cNvSpPr>
            <p:nvPr/>
          </p:nvSpPr>
          <p:spPr bwMode="auto">
            <a:xfrm>
              <a:off x="9139333" y="3881897"/>
              <a:ext cx="114724" cy="176500"/>
            </a:xfrm>
            <a:custGeom>
              <a:avLst/>
              <a:gdLst>
                <a:gd name="T0" fmla="*/ 15 w 19"/>
                <a:gd name="T1" fmla="*/ 30 h 30"/>
                <a:gd name="T2" fmla="*/ 0 w 19"/>
                <a:gd name="T3" fmla="*/ 15 h 30"/>
                <a:gd name="T4" fmla="*/ 15 w 19"/>
                <a:gd name="T5" fmla="*/ 0 h 30"/>
                <a:gd name="T6" fmla="*/ 19 w 19"/>
                <a:gd name="T7" fmla="*/ 4 h 30"/>
                <a:gd name="T8" fmla="*/ 15 w 19"/>
                <a:gd name="T9" fmla="*/ 8 h 30"/>
                <a:gd name="T10" fmla="*/ 8 w 19"/>
                <a:gd name="T11" fmla="*/ 15 h 30"/>
                <a:gd name="T12" fmla="*/ 15 w 19"/>
                <a:gd name="T13" fmla="*/ 22 h 30"/>
                <a:gd name="T14" fmla="*/ 19 w 19"/>
                <a:gd name="T15" fmla="*/ 26 h 30"/>
                <a:gd name="T16" fmla="*/ 15 w 19"/>
                <a:gd name="T17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" h="30">
                  <a:moveTo>
                    <a:pt x="15" y="30"/>
                  </a:moveTo>
                  <a:cubicBezTo>
                    <a:pt x="7" y="30"/>
                    <a:pt x="0" y="23"/>
                    <a:pt x="0" y="15"/>
                  </a:cubicBezTo>
                  <a:cubicBezTo>
                    <a:pt x="0" y="7"/>
                    <a:pt x="7" y="0"/>
                    <a:pt x="15" y="0"/>
                  </a:cubicBezTo>
                  <a:cubicBezTo>
                    <a:pt x="17" y="0"/>
                    <a:pt x="19" y="2"/>
                    <a:pt x="19" y="4"/>
                  </a:cubicBezTo>
                  <a:cubicBezTo>
                    <a:pt x="19" y="6"/>
                    <a:pt x="17" y="8"/>
                    <a:pt x="15" y="8"/>
                  </a:cubicBezTo>
                  <a:cubicBezTo>
                    <a:pt x="11" y="8"/>
                    <a:pt x="8" y="11"/>
                    <a:pt x="8" y="15"/>
                  </a:cubicBezTo>
                  <a:cubicBezTo>
                    <a:pt x="8" y="19"/>
                    <a:pt x="11" y="22"/>
                    <a:pt x="15" y="22"/>
                  </a:cubicBezTo>
                  <a:cubicBezTo>
                    <a:pt x="17" y="22"/>
                    <a:pt x="19" y="23"/>
                    <a:pt x="19" y="26"/>
                  </a:cubicBezTo>
                  <a:cubicBezTo>
                    <a:pt x="19" y="28"/>
                    <a:pt x="17" y="30"/>
                    <a:pt x="15" y="30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5" name="Freeform 14"/>
            <p:cNvSpPr>
              <a:spLocks/>
            </p:cNvSpPr>
            <p:nvPr/>
          </p:nvSpPr>
          <p:spPr bwMode="auto">
            <a:xfrm>
              <a:off x="9139333" y="3864247"/>
              <a:ext cx="379475" cy="194150"/>
            </a:xfrm>
            <a:custGeom>
              <a:avLst/>
              <a:gdLst>
                <a:gd name="T0" fmla="*/ 48 w 64"/>
                <a:gd name="T1" fmla="*/ 33 h 33"/>
                <a:gd name="T2" fmla="*/ 15 w 64"/>
                <a:gd name="T3" fmla="*/ 33 h 33"/>
                <a:gd name="T4" fmla="*/ 0 w 64"/>
                <a:gd name="T5" fmla="*/ 18 h 33"/>
                <a:gd name="T6" fmla="*/ 15 w 64"/>
                <a:gd name="T7" fmla="*/ 3 h 33"/>
                <a:gd name="T8" fmla="*/ 24 w 64"/>
                <a:gd name="T9" fmla="*/ 6 h 33"/>
                <a:gd name="T10" fmla="*/ 25 w 64"/>
                <a:gd name="T11" fmla="*/ 12 h 33"/>
                <a:gd name="T12" fmla="*/ 19 w 64"/>
                <a:gd name="T13" fmla="*/ 12 h 33"/>
                <a:gd name="T14" fmla="*/ 15 w 64"/>
                <a:gd name="T15" fmla="*/ 11 h 33"/>
                <a:gd name="T16" fmla="*/ 8 w 64"/>
                <a:gd name="T17" fmla="*/ 18 h 33"/>
                <a:gd name="T18" fmla="*/ 15 w 64"/>
                <a:gd name="T19" fmla="*/ 25 h 33"/>
                <a:gd name="T20" fmla="*/ 48 w 64"/>
                <a:gd name="T21" fmla="*/ 25 h 33"/>
                <a:gd name="T22" fmla="*/ 56 w 64"/>
                <a:gd name="T23" fmla="*/ 16 h 33"/>
                <a:gd name="T24" fmla="*/ 48 w 64"/>
                <a:gd name="T25" fmla="*/ 8 h 33"/>
                <a:gd name="T26" fmla="*/ 42 w 64"/>
                <a:gd name="T27" fmla="*/ 10 h 33"/>
                <a:gd name="T28" fmla="*/ 37 w 64"/>
                <a:gd name="T29" fmla="*/ 9 h 33"/>
                <a:gd name="T30" fmla="*/ 37 w 64"/>
                <a:gd name="T31" fmla="*/ 3 h 33"/>
                <a:gd name="T32" fmla="*/ 48 w 64"/>
                <a:gd name="T33" fmla="*/ 0 h 33"/>
                <a:gd name="T34" fmla="*/ 64 w 64"/>
                <a:gd name="T35" fmla="*/ 16 h 33"/>
                <a:gd name="T36" fmla="*/ 48 w 64"/>
                <a:gd name="T3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" h="33">
                  <a:moveTo>
                    <a:pt x="48" y="33"/>
                  </a:moveTo>
                  <a:cubicBezTo>
                    <a:pt x="15" y="33"/>
                    <a:pt x="15" y="33"/>
                    <a:pt x="15" y="33"/>
                  </a:cubicBezTo>
                  <a:cubicBezTo>
                    <a:pt x="7" y="33"/>
                    <a:pt x="0" y="26"/>
                    <a:pt x="0" y="18"/>
                  </a:cubicBezTo>
                  <a:cubicBezTo>
                    <a:pt x="0" y="10"/>
                    <a:pt x="7" y="3"/>
                    <a:pt x="15" y="3"/>
                  </a:cubicBezTo>
                  <a:cubicBezTo>
                    <a:pt x="18" y="3"/>
                    <a:pt x="21" y="4"/>
                    <a:pt x="24" y="6"/>
                  </a:cubicBezTo>
                  <a:cubicBezTo>
                    <a:pt x="26" y="7"/>
                    <a:pt x="26" y="10"/>
                    <a:pt x="25" y="12"/>
                  </a:cubicBezTo>
                  <a:cubicBezTo>
                    <a:pt x="23" y="13"/>
                    <a:pt x="21" y="14"/>
                    <a:pt x="19" y="12"/>
                  </a:cubicBezTo>
                  <a:cubicBezTo>
                    <a:pt x="18" y="12"/>
                    <a:pt x="16" y="11"/>
                    <a:pt x="15" y="11"/>
                  </a:cubicBezTo>
                  <a:cubicBezTo>
                    <a:pt x="11" y="11"/>
                    <a:pt x="8" y="14"/>
                    <a:pt x="8" y="18"/>
                  </a:cubicBezTo>
                  <a:cubicBezTo>
                    <a:pt x="8" y="22"/>
                    <a:pt x="11" y="25"/>
                    <a:pt x="15" y="25"/>
                  </a:cubicBezTo>
                  <a:cubicBezTo>
                    <a:pt x="48" y="25"/>
                    <a:pt x="48" y="25"/>
                    <a:pt x="48" y="25"/>
                  </a:cubicBezTo>
                  <a:cubicBezTo>
                    <a:pt x="52" y="25"/>
                    <a:pt x="56" y="21"/>
                    <a:pt x="56" y="16"/>
                  </a:cubicBezTo>
                  <a:cubicBezTo>
                    <a:pt x="56" y="12"/>
                    <a:pt x="52" y="8"/>
                    <a:pt x="48" y="8"/>
                  </a:cubicBezTo>
                  <a:cubicBezTo>
                    <a:pt x="46" y="8"/>
                    <a:pt x="44" y="8"/>
                    <a:pt x="42" y="10"/>
                  </a:cubicBezTo>
                  <a:cubicBezTo>
                    <a:pt x="41" y="11"/>
                    <a:pt x="38" y="11"/>
                    <a:pt x="37" y="9"/>
                  </a:cubicBezTo>
                  <a:cubicBezTo>
                    <a:pt x="35" y="7"/>
                    <a:pt x="36" y="5"/>
                    <a:pt x="37" y="3"/>
                  </a:cubicBezTo>
                  <a:cubicBezTo>
                    <a:pt x="40" y="1"/>
                    <a:pt x="44" y="0"/>
                    <a:pt x="48" y="0"/>
                  </a:cubicBezTo>
                  <a:cubicBezTo>
                    <a:pt x="57" y="0"/>
                    <a:pt x="64" y="7"/>
                    <a:pt x="64" y="16"/>
                  </a:cubicBezTo>
                  <a:cubicBezTo>
                    <a:pt x="64" y="25"/>
                    <a:pt x="57" y="33"/>
                    <a:pt x="48" y="33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6" name="Freeform 15"/>
            <p:cNvSpPr>
              <a:spLocks/>
            </p:cNvSpPr>
            <p:nvPr/>
          </p:nvSpPr>
          <p:spPr bwMode="auto">
            <a:xfrm>
              <a:off x="9221700" y="3793647"/>
              <a:ext cx="238275" cy="135317"/>
            </a:xfrm>
            <a:custGeom>
              <a:avLst/>
              <a:gdLst>
                <a:gd name="T0" fmla="*/ 4 w 40"/>
                <a:gd name="T1" fmla="*/ 23 h 23"/>
                <a:gd name="T2" fmla="*/ 4 w 40"/>
                <a:gd name="T3" fmla="*/ 23 h 23"/>
                <a:gd name="T4" fmla="*/ 0 w 40"/>
                <a:gd name="T5" fmla="*/ 19 h 23"/>
                <a:gd name="T6" fmla="*/ 20 w 40"/>
                <a:gd name="T7" fmla="*/ 0 h 23"/>
                <a:gd name="T8" fmla="*/ 39 w 40"/>
                <a:gd name="T9" fmla="*/ 15 h 23"/>
                <a:gd name="T10" fmla="*/ 36 w 40"/>
                <a:gd name="T11" fmla="*/ 20 h 23"/>
                <a:gd name="T12" fmla="*/ 32 w 40"/>
                <a:gd name="T13" fmla="*/ 17 h 23"/>
                <a:gd name="T14" fmla="*/ 20 w 40"/>
                <a:gd name="T15" fmla="*/ 8 h 23"/>
                <a:gd name="T16" fmla="*/ 8 w 40"/>
                <a:gd name="T17" fmla="*/ 20 h 23"/>
                <a:gd name="T18" fmla="*/ 4 w 40"/>
                <a:gd name="T1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0" h="23">
                  <a:moveTo>
                    <a:pt x="4" y="23"/>
                  </a:moveTo>
                  <a:cubicBezTo>
                    <a:pt x="4" y="23"/>
                    <a:pt x="4" y="23"/>
                    <a:pt x="4" y="23"/>
                  </a:cubicBezTo>
                  <a:cubicBezTo>
                    <a:pt x="1" y="23"/>
                    <a:pt x="0" y="22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29" y="0"/>
                    <a:pt x="37" y="6"/>
                    <a:pt x="39" y="15"/>
                  </a:cubicBezTo>
                  <a:cubicBezTo>
                    <a:pt x="40" y="17"/>
                    <a:pt x="39" y="19"/>
                    <a:pt x="36" y="20"/>
                  </a:cubicBezTo>
                  <a:cubicBezTo>
                    <a:pt x="34" y="20"/>
                    <a:pt x="32" y="19"/>
                    <a:pt x="32" y="17"/>
                  </a:cubicBezTo>
                  <a:cubicBezTo>
                    <a:pt x="30" y="11"/>
                    <a:pt x="25" y="8"/>
                    <a:pt x="20" y="8"/>
                  </a:cubicBezTo>
                  <a:cubicBezTo>
                    <a:pt x="13" y="8"/>
                    <a:pt x="8" y="13"/>
                    <a:pt x="8" y="20"/>
                  </a:cubicBezTo>
                  <a:cubicBezTo>
                    <a:pt x="8" y="22"/>
                    <a:pt x="6" y="23"/>
                    <a:pt x="4" y="23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7" name="Freeform 16"/>
            <p:cNvSpPr>
              <a:spLocks noEditPoints="1"/>
            </p:cNvSpPr>
            <p:nvPr/>
          </p:nvSpPr>
          <p:spPr bwMode="auto">
            <a:xfrm>
              <a:off x="5818189" y="1958042"/>
              <a:ext cx="5656828" cy="3021100"/>
            </a:xfrm>
            <a:custGeom>
              <a:avLst/>
              <a:gdLst>
                <a:gd name="T0" fmla="*/ 531 w 957"/>
                <a:gd name="T1" fmla="*/ 375 h 512"/>
                <a:gd name="T2" fmla="*/ 499 w 957"/>
                <a:gd name="T3" fmla="*/ 292 h 512"/>
                <a:gd name="T4" fmla="*/ 477 w 957"/>
                <a:gd name="T5" fmla="*/ 84 h 512"/>
                <a:gd name="T6" fmla="*/ 467 w 957"/>
                <a:gd name="T7" fmla="*/ 53 h 512"/>
                <a:gd name="T8" fmla="*/ 455 w 957"/>
                <a:gd name="T9" fmla="*/ 53 h 512"/>
                <a:gd name="T10" fmla="*/ 450 w 957"/>
                <a:gd name="T11" fmla="*/ 86 h 512"/>
                <a:gd name="T12" fmla="*/ 431 w 957"/>
                <a:gd name="T13" fmla="*/ 296 h 512"/>
                <a:gd name="T14" fmla="*/ 396 w 957"/>
                <a:gd name="T15" fmla="*/ 399 h 512"/>
                <a:gd name="T16" fmla="*/ 4 w 957"/>
                <a:gd name="T17" fmla="*/ 512 h 512"/>
                <a:gd name="T18" fmla="*/ 583 w 957"/>
                <a:gd name="T19" fmla="*/ 512 h 512"/>
                <a:gd name="T20" fmla="*/ 377 w 957"/>
                <a:gd name="T21" fmla="*/ 456 h 512"/>
                <a:gd name="T22" fmla="*/ 392 w 957"/>
                <a:gd name="T23" fmla="*/ 429 h 512"/>
                <a:gd name="T24" fmla="*/ 510 w 957"/>
                <a:gd name="T25" fmla="*/ 429 h 512"/>
                <a:gd name="T26" fmla="*/ 506 w 957"/>
                <a:gd name="T27" fmla="*/ 421 h 512"/>
                <a:gd name="T28" fmla="*/ 523 w 957"/>
                <a:gd name="T29" fmla="*/ 395 h 512"/>
                <a:gd name="T30" fmla="*/ 404 w 957"/>
                <a:gd name="T31" fmla="*/ 395 h 512"/>
                <a:gd name="T32" fmla="*/ 420 w 957"/>
                <a:gd name="T33" fmla="*/ 421 h 512"/>
                <a:gd name="T34" fmla="*/ 432 w 957"/>
                <a:gd name="T35" fmla="*/ 429 h 512"/>
                <a:gd name="T36" fmla="*/ 489 w 957"/>
                <a:gd name="T37" fmla="*/ 403 h 512"/>
                <a:gd name="T38" fmla="*/ 495 w 957"/>
                <a:gd name="T39" fmla="*/ 429 h 512"/>
                <a:gd name="T40" fmla="*/ 532 w 957"/>
                <a:gd name="T41" fmla="*/ 475 h 512"/>
                <a:gd name="T42" fmla="*/ 419 w 957"/>
                <a:gd name="T43" fmla="*/ 370 h 512"/>
                <a:gd name="T44" fmla="*/ 424 w 957"/>
                <a:gd name="T45" fmla="*/ 350 h 512"/>
                <a:gd name="T46" fmla="*/ 430 w 957"/>
                <a:gd name="T47" fmla="*/ 330 h 512"/>
                <a:gd name="T48" fmla="*/ 446 w 957"/>
                <a:gd name="T49" fmla="*/ 370 h 512"/>
                <a:gd name="T50" fmla="*/ 489 w 957"/>
                <a:gd name="T51" fmla="*/ 370 h 512"/>
                <a:gd name="T52" fmla="*/ 502 w 957"/>
                <a:gd name="T53" fmla="*/ 350 h 512"/>
                <a:gd name="T54" fmla="*/ 493 w 957"/>
                <a:gd name="T55" fmla="*/ 318 h 512"/>
                <a:gd name="T56" fmla="*/ 435 w 957"/>
                <a:gd name="T57" fmla="*/ 288 h 512"/>
                <a:gd name="T58" fmla="*/ 490 w 957"/>
                <a:gd name="T59" fmla="*/ 288 h 512"/>
                <a:gd name="T60" fmla="*/ 484 w 957"/>
                <a:gd name="T61" fmla="*/ 276 h 512"/>
                <a:gd name="T62" fmla="*/ 453 w 957"/>
                <a:gd name="T63" fmla="*/ 208 h 512"/>
                <a:gd name="T64" fmla="*/ 448 w 957"/>
                <a:gd name="T65" fmla="*/ 216 h 512"/>
                <a:gd name="T66" fmla="*/ 453 w 957"/>
                <a:gd name="T67" fmla="*/ 233 h 512"/>
                <a:gd name="T68" fmla="*/ 452 w 957"/>
                <a:gd name="T69" fmla="*/ 250 h 512"/>
                <a:gd name="T70" fmla="*/ 473 w 957"/>
                <a:gd name="T71" fmla="*/ 200 h 512"/>
                <a:gd name="T72" fmla="*/ 475 w 957"/>
                <a:gd name="T73" fmla="*/ 250 h 512"/>
                <a:gd name="T74" fmla="*/ 475 w 957"/>
                <a:gd name="T75" fmla="*/ 242 h 512"/>
                <a:gd name="T76" fmla="*/ 474 w 957"/>
                <a:gd name="T77" fmla="*/ 225 h 512"/>
                <a:gd name="T78" fmla="*/ 473 w 957"/>
                <a:gd name="T79" fmla="*/ 192 h 512"/>
                <a:gd name="T80" fmla="*/ 469 w 957"/>
                <a:gd name="T81" fmla="*/ 80 h 512"/>
                <a:gd name="T82" fmla="*/ 469 w 957"/>
                <a:gd name="T83" fmla="*/ 72 h 512"/>
                <a:gd name="T84" fmla="*/ 457 w 957"/>
                <a:gd name="T85" fmla="*/ 99 h 512"/>
                <a:gd name="T86" fmla="*/ 454 w 957"/>
                <a:gd name="T87" fmla="*/ 183 h 512"/>
                <a:gd name="T88" fmla="*/ 444 w 957"/>
                <a:gd name="T89" fmla="*/ 266 h 512"/>
                <a:gd name="T90" fmla="*/ 466 w 957"/>
                <a:gd name="T91" fmla="*/ 212 h 512"/>
                <a:gd name="T92" fmla="*/ 467 w 957"/>
                <a:gd name="T93" fmla="*/ 230 h 512"/>
                <a:gd name="T94" fmla="*/ 467 w 957"/>
                <a:gd name="T95" fmla="*/ 61 h 512"/>
                <a:gd name="T96" fmla="*/ 491 w 957"/>
                <a:gd name="T97" fmla="*/ 310 h 512"/>
                <a:gd name="T98" fmla="*/ 523 w 957"/>
                <a:gd name="T99" fmla="*/ 383 h 512"/>
                <a:gd name="T100" fmla="*/ 391 w 957"/>
                <a:gd name="T101" fmla="*/ 483 h 512"/>
                <a:gd name="T102" fmla="*/ 409 w 957"/>
                <a:gd name="T103" fmla="*/ 464 h 512"/>
                <a:gd name="T104" fmla="*/ 537 w 957"/>
                <a:gd name="T105" fmla="*/ 504 h 512"/>
                <a:gd name="T106" fmla="*/ 577 w 957"/>
                <a:gd name="T107" fmla="*/ 504 h 5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57" h="512">
                  <a:moveTo>
                    <a:pt x="953" y="504"/>
                  </a:moveTo>
                  <a:cubicBezTo>
                    <a:pt x="586" y="504"/>
                    <a:pt x="586" y="504"/>
                    <a:pt x="586" y="504"/>
                  </a:cubicBezTo>
                  <a:cubicBezTo>
                    <a:pt x="528" y="402"/>
                    <a:pt x="528" y="402"/>
                    <a:pt x="528" y="402"/>
                  </a:cubicBezTo>
                  <a:cubicBezTo>
                    <a:pt x="530" y="402"/>
                    <a:pt x="531" y="400"/>
                    <a:pt x="531" y="399"/>
                  </a:cubicBezTo>
                  <a:cubicBezTo>
                    <a:pt x="531" y="375"/>
                    <a:pt x="531" y="375"/>
                    <a:pt x="531" y="375"/>
                  </a:cubicBezTo>
                  <a:cubicBezTo>
                    <a:pt x="531" y="373"/>
                    <a:pt x="529" y="371"/>
                    <a:pt x="527" y="371"/>
                  </a:cubicBezTo>
                  <a:cubicBezTo>
                    <a:pt x="517" y="371"/>
                    <a:pt x="517" y="371"/>
                    <a:pt x="517" y="371"/>
                  </a:cubicBezTo>
                  <a:cubicBezTo>
                    <a:pt x="495" y="296"/>
                    <a:pt x="495" y="296"/>
                    <a:pt x="495" y="296"/>
                  </a:cubicBezTo>
                  <a:cubicBezTo>
                    <a:pt x="495" y="296"/>
                    <a:pt x="495" y="296"/>
                    <a:pt x="495" y="296"/>
                  </a:cubicBezTo>
                  <a:cubicBezTo>
                    <a:pt x="498" y="296"/>
                    <a:pt x="499" y="294"/>
                    <a:pt x="499" y="292"/>
                  </a:cubicBezTo>
                  <a:cubicBezTo>
                    <a:pt x="499" y="280"/>
                    <a:pt x="499" y="280"/>
                    <a:pt x="499" y="280"/>
                  </a:cubicBezTo>
                  <a:cubicBezTo>
                    <a:pt x="499" y="278"/>
                    <a:pt x="498" y="276"/>
                    <a:pt x="495" y="276"/>
                  </a:cubicBezTo>
                  <a:cubicBezTo>
                    <a:pt x="492" y="276"/>
                    <a:pt x="492" y="276"/>
                    <a:pt x="492" y="276"/>
                  </a:cubicBezTo>
                  <a:cubicBezTo>
                    <a:pt x="477" y="86"/>
                    <a:pt x="477" y="86"/>
                    <a:pt x="477" y="86"/>
                  </a:cubicBezTo>
                  <a:cubicBezTo>
                    <a:pt x="477" y="85"/>
                    <a:pt x="477" y="85"/>
                    <a:pt x="477" y="84"/>
                  </a:cubicBezTo>
                  <a:cubicBezTo>
                    <a:pt x="477" y="68"/>
                    <a:pt x="477" y="68"/>
                    <a:pt x="477" y="68"/>
                  </a:cubicBezTo>
                  <a:cubicBezTo>
                    <a:pt x="477" y="67"/>
                    <a:pt x="477" y="66"/>
                    <a:pt x="475" y="65"/>
                  </a:cubicBezTo>
                  <a:cubicBezTo>
                    <a:pt x="475" y="57"/>
                    <a:pt x="475" y="57"/>
                    <a:pt x="475" y="57"/>
                  </a:cubicBezTo>
                  <a:cubicBezTo>
                    <a:pt x="475" y="55"/>
                    <a:pt x="474" y="53"/>
                    <a:pt x="471" y="53"/>
                  </a:cubicBezTo>
                  <a:cubicBezTo>
                    <a:pt x="467" y="53"/>
                    <a:pt x="467" y="53"/>
                    <a:pt x="467" y="53"/>
                  </a:cubicBezTo>
                  <a:cubicBezTo>
                    <a:pt x="467" y="4"/>
                    <a:pt x="467" y="4"/>
                    <a:pt x="467" y="4"/>
                  </a:cubicBezTo>
                  <a:cubicBezTo>
                    <a:pt x="467" y="2"/>
                    <a:pt x="465" y="0"/>
                    <a:pt x="463" y="0"/>
                  </a:cubicBezTo>
                  <a:cubicBezTo>
                    <a:pt x="461" y="0"/>
                    <a:pt x="459" y="2"/>
                    <a:pt x="459" y="4"/>
                  </a:cubicBezTo>
                  <a:cubicBezTo>
                    <a:pt x="459" y="53"/>
                    <a:pt x="459" y="53"/>
                    <a:pt x="459" y="53"/>
                  </a:cubicBezTo>
                  <a:cubicBezTo>
                    <a:pt x="455" y="53"/>
                    <a:pt x="455" y="53"/>
                    <a:pt x="455" y="53"/>
                  </a:cubicBezTo>
                  <a:cubicBezTo>
                    <a:pt x="453" y="53"/>
                    <a:pt x="451" y="55"/>
                    <a:pt x="451" y="57"/>
                  </a:cubicBezTo>
                  <a:cubicBezTo>
                    <a:pt x="451" y="65"/>
                    <a:pt x="451" y="65"/>
                    <a:pt x="451" y="65"/>
                  </a:cubicBezTo>
                  <a:cubicBezTo>
                    <a:pt x="450" y="66"/>
                    <a:pt x="449" y="67"/>
                    <a:pt x="449" y="68"/>
                  </a:cubicBezTo>
                  <a:cubicBezTo>
                    <a:pt x="449" y="84"/>
                    <a:pt x="449" y="84"/>
                    <a:pt x="449" y="84"/>
                  </a:cubicBezTo>
                  <a:cubicBezTo>
                    <a:pt x="449" y="85"/>
                    <a:pt x="450" y="86"/>
                    <a:pt x="450" y="86"/>
                  </a:cubicBezTo>
                  <a:cubicBezTo>
                    <a:pt x="435" y="276"/>
                    <a:pt x="435" y="276"/>
                    <a:pt x="435" y="276"/>
                  </a:cubicBezTo>
                  <a:cubicBezTo>
                    <a:pt x="431" y="276"/>
                    <a:pt x="431" y="276"/>
                    <a:pt x="431" y="276"/>
                  </a:cubicBezTo>
                  <a:cubicBezTo>
                    <a:pt x="429" y="276"/>
                    <a:pt x="427" y="278"/>
                    <a:pt x="427" y="280"/>
                  </a:cubicBezTo>
                  <a:cubicBezTo>
                    <a:pt x="427" y="292"/>
                    <a:pt x="427" y="292"/>
                    <a:pt x="427" y="292"/>
                  </a:cubicBezTo>
                  <a:cubicBezTo>
                    <a:pt x="427" y="294"/>
                    <a:pt x="429" y="296"/>
                    <a:pt x="431" y="296"/>
                  </a:cubicBezTo>
                  <a:cubicBezTo>
                    <a:pt x="432" y="296"/>
                    <a:pt x="432" y="296"/>
                    <a:pt x="432" y="296"/>
                  </a:cubicBezTo>
                  <a:cubicBezTo>
                    <a:pt x="410" y="371"/>
                    <a:pt x="410" y="371"/>
                    <a:pt x="410" y="371"/>
                  </a:cubicBezTo>
                  <a:cubicBezTo>
                    <a:pt x="400" y="371"/>
                    <a:pt x="400" y="371"/>
                    <a:pt x="400" y="371"/>
                  </a:cubicBezTo>
                  <a:cubicBezTo>
                    <a:pt x="398" y="371"/>
                    <a:pt x="396" y="373"/>
                    <a:pt x="396" y="375"/>
                  </a:cubicBezTo>
                  <a:cubicBezTo>
                    <a:pt x="396" y="399"/>
                    <a:pt x="396" y="399"/>
                    <a:pt x="396" y="399"/>
                  </a:cubicBezTo>
                  <a:cubicBezTo>
                    <a:pt x="396" y="400"/>
                    <a:pt x="397" y="402"/>
                    <a:pt x="398" y="402"/>
                  </a:cubicBezTo>
                  <a:cubicBezTo>
                    <a:pt x="341" y="504"/>
                    <a:pt x="341" y="504"/>
                    <a:pt x="341" y="504"/>
                  </a:cubicBezTo>
                  <a:cubicBezTo>
                    <a:pt x="4" y="504"/>
                    <a:pt x="4" y="504"/>
                    <a:pt x="4" y="504"/>
                  </a:cubicBezTo>
                  <a:cubicBezTo>
                    <a:pt x="2" y="504"/>
                    <a:pt x="0" y="506"/>
                    <a:pt x="0" y="508"/>
                  </a:cubicBezTo>
                  <a:cubicBezTo>
                    <a:pt x="0" y="510"/>
                    <a:pt x="2" y="512"/>
                    <a:pt x="4" y="512"/>
                  </a:cubicBezTo>
                  <a:cubicBezTo>
                    <a:pt x="343" y="512"/>
                    <a:pt x="343" y="512"/>
                    <a:pt x="343" y="512"/>
                  </a:cubicBezTo>
                  <a:cubicBezTo>
                    <a:pt x="383" y="512"/>
                    <a:pt x="383" y="512"/>
                    <a:pt x="383" y="512"/>
                  </a:cubicBezTo>
                  <a:cubicBezTo>
                    <a:pt x="543" y="512"/>
                    <a:pt x="543" y="512"/>
                    <a:pt x="543" y="512"/>
                  </a:cubicBezTo>
                  <a:cubicBezTo>
                    <a:pt x="543" y="512"/>
                    <a:pt x="543" y="512"/>
                    <a:pt x="543" y="512"/>
                  </a:cubicBezTo>
                  <a:cubicBezTo>
                    <a:pt x="583" y="512"/>
                    <a:pt x="583" y="512"/>
                    <a:pt x="583" y="512"/>
                  </a:cubicBezTo>
                  <a:cubicBezTo>
                    <a:pt x="583" y="512"/>
                    <a:pt x="583" y="512"/>
                    <a:pt x="583" y="512"/>
                  </a:cubicBezTo>
                  <a:cubicBezTo>
                    <a:pt x="953" y="512"/>
                    <a:pt x="953" y="512"/>
                    <a:pt x="953" y="512"/>
                  </a:cubicBezTo>
                  <a:cubicBezTo>
                    <a:pt x="956" y="512"/>
                    <a:pt x="957" y="510"/>
                    <a:pt x="957" y="508"/>
                  </a:cubicBezTo>
                  <a:cubicBezTo>
                    <a:pt x="957" y="506"/>
                    <a:pt x="956" y="504"/>
                    <a:pt x="953" y="504"/>
                  </a:cubicBezTo>
                  <a:close/>
                  <a:moveTo>
                    <a:pt x="377" y="456"/>
                  </a:moveTo>
                  <a:cubicBezTo>
                    <a:pt x="404" y="456"/>
                    <a:pt x="404" y="456"/>
                    <a:pt x="404" y="456"/>
                  </a:cubicBezTo>
                  <a:cubicBezTo>
                    <a:pt x="395" y="475"/>
                    <a:pt x="395" y="475"/>
                    <a:pt x="395" y="475"/>
                  </a:cubicBezTo>
                  <a:cubicBezTo>
                    <a:pt x="367" y="475"/>
                    <a:pt x="367" y="475"/>
                    <a:pt x="367" y="475"/>
                  </a:cubicBezTo>
                  <a:lnTo>
                    <a:pt x="377" y="456"/>
                  </a:lnTo>
                  <a:close/>
                  <a:moveTo>
                    <a:pt x="392" y="429"/>
                  </a:moveTo>
                  <a:cubicBezTo>
                    <a:pt x="417" y="429"/>
                    <a:pt x="417" y="429"/>
                    <a:pt x="417" y="429"/>
                  </a:cubicBezTo>
                  <a:cubicBezTo>
                    <a:pt x="408" y="448"/>
                    <a:pt x="408" y="448"/>
                    <a:pt x="408" y="448"/>
                  </a:cubicBezTo>
                  <a:cubicBezTo>
                    <a:pt x="382" y="448"/>
                    <a:pt x="382" y="448"/>
                    <a:pt x="382" y="448"/>
                  </a:cubicBezTo>
                  <a:lnTo>
                    <a:pt x="392" y="429"/>
                  </a:lnTo>
                  <a:close/>
                  <a:moveTo>
                    <a:pt x="510" y="429"/>
                  </a:moveTo>
                  <a:cubicBezTo>
                    <a:pt x="534" y="429"/>
                    <a:pt x="534" y="429"/>
                    <a:pt x="534" y="429"/>
                  </a:cubicBezTo>
                  <a:cubicBezTo>
                    <a:pt x="545" y="448"/>
                    <a:pt x="545" y="448"/>
                    <a:pt x="545" y="448"/>
                  </a:cubicBezTo>
                  <a:cubicBezTo>
                    <a:pt x="519" y="448"/>
                    <a:pt x="519" y="448"/>
                    <a:pt x="519" y="448"/>
                  </a:cubicBezTo>
                  <a:lnTo>
                    <a:pt x="510" y="429"/>
                  </a:lnTo>
                  <a:close/>
                  <a:moveTo>
                    <a:pt x="506" y="421"/>
                  </a:moveTo>
                  <a:cubicBezTo>
                    <a:pt x="498" y="403"/>
                    <a:pt x="498" y="403"/>
                    <a:pt x="498" y="403"/>
                  </a:cubicBezTo>
                  <a:cubicBezTo>
                    <a:pt x="519" y="403"/>
                    <a:pt x="519" y="403"/>
                    <a:pt x="519" y="403"/>
                  </a:cubicBezTo>
                  <a:cubicBezTo>
                    <a:pt x="530" y="421"/>
                    <a:pt x="530" y="421"/>
                    <a:pt x="530" y="421"/>
                  </a:cubicBezTo>
                  <a:lnTo>
                    <a:pt x="506" y="421"/>
                  </a:lnTo>
                  <a:close/>
                  <a:moveTo>
                    <a:pt x="523" y="395"/>
                  </a:moveTo>
                  <a:cubicBezTo>
                    <a:pt x="522" y="395"/>
                    <a:pt x="522" y="395"/>
                    <a:pt x="522" y="395"/>
                  </a:cubicBezTo>
                  <a:cubicBezTo>
                    <a:pt x="491" y="395"/>
                    <a:pt x="491" y="395"/>
                    <a:pt x="491" y="395"/>
                  </a:cubicBezTo>
                  <a:cubicBezTo>
                    <a:pt x="435" y="395"/>
                    <a:pt x="435" y="395"/>
                    <a:pt x="435" y="395"/>
                  </a:cubicBezTo>
                  <a:cubicBezTo>
                    <a:pt x="405" y="395"/>
                    <a:pt x="405" y="395"/>
                    <a:pt x="405" y="395"/>
                  </a:cubicBezTo>
                  <a:cubicBezTo>
                    <a:pt x="404" y="395"/>
                    <a:pt x="404" y="395"/>
                    <a:pt x="404" y="395"/>
                  </a:cubicBezTo>
                  <a:cubicBezTo>
                    <a:pt x="404" y="391"/>
                    <a:pt x="404" y="391"/>
                    <a:pt x="404" y="391"/>
                  </a:cubicBezTo>
                  <a:cubicBezTo>
                    <a:pt x="523" y="391"/>
                    <a:pt x="523" y="391"/>
                    <a:pt x="523" y="391"/>
                  </a:cubicBezTo>
                  <a:lnTo>
                    <a:pt x="523" y="395"/>
                  </a:lnTo>
                  <a:close/>
                  <a:moveTo>
                    <a:pt x="429" y="403"/>
                  </a:moveTo>
                  <a:cubicBezTo>
                    <a:pt x="420" y="421"/>
                    <a:pt x="420" y="421"/>
                    <a:pt x="420" y="421"/>
                  </a:cubicBezTo>
                  <a:cubicBezTo>
                    <a:pt x="397" y="421"/>
                    <a:pt x="397" y="421"/>
                    <a:pt x="397" y="421"/>
                  </a:cubicBezTo>
                  <a:cubicBezTo>
                    <a:pt x="407" y="403"/>
                    <a:pt x="407" y="403"/>
                    <a:pt x="407" y="403"/>
                  </a:cubicBezTo>
                  <a:lnTo>
                    <a:pt x="429" y="403"/>
                  </a:lnTo>
                  <a:close/>
                  <a:moveTo>
                    <a:pt x="425" y="429"/>
                  </a:moveTo>
                  <a:cubicBezTo>
                    <a:pt x="432" y="429"/>
                    <a:pt x="432" y="429"/>
                    <a:pt x="432" y="429"/>
                  </a:cubicBezTo>
                  <a:cubicBezTo>
                    <a:pt x="429" y="431"/>
                    <a:pt x="425" y="433"/>
                    <a:pt x="422" y="436"/>
                  </a:cubicBezTo>
                  <a:lnTo>
                    <a:pt x="425" y="429"/>
                  </a:lnTo>
                  <a:close/>
                  <a:moveTo>
                    <a:pt x="429" y="421"/>
                  </a:moveTo>
                  <a:cubicBezTo>
                    <a:pt x="438" y="403"/>
                    <a:pt x="438" y="403"/>
                    <a:pt x="438" y="403"/>
                  </a:cubicBezTo>
                  <a:cubicBezTo>
                    <a:pt x="489" y="403"/>
                    <a:pt x="489" y="403"/>
                    <a:pt x="489" y="403"/>
                  </a:cubicBezTo>
                  <a:cubicBezTo>
                    <a:pt x="498" y="421"/>
                    <a:pt x="498" y="421"/>
                    <a:pt x="498" y="421"/>
                  </a:cubicBezTo>
                  <a:lnTo>
                    <a:pt x="429" y="421"/>
                  </a:lnTo>
                  <a:close/>
                  <a:moveTo>
                    <a:pt x="501" y="429"/>
                  </a:moveTo>
                  <a:cubicBezTo>
                    <a:pt x="504" y="435"/>
                    <a:pt x="504" y="435"/>
                    <a:pt x="504" y="435"/>
                  </a:cubicBezTo>
                  <a:cubicBezTo>
                    <a:pt x="502" y="433"/>
                    <a:pt x="499" y="431"/>
                    <a:pt x="495" y="429"/>
                  </a:cubicBezTo>
                  <a:lnTo>
                    <a:pt x="501" y="429"/>
                  </a:lnTo>
                  <a:close/>
                  <a:moveTo>
                    <a:pt x="523" y="456"/>
                  </a:moveTo>
                  <a:cubicBezTo>
                    <a:pt x="549" y="456"/>
                    <a:pt x="549" y="456"/>
                    <a:pt x="549" y="456"/>
                  </a:cubicBezTo>
                  <a:cubicBezTo>
                    <a:pt x="560" y="475"/>
                    <a:pt x="560" y="475"/>
                    <a:pt x="560" y="475"/>
                  </a:cubicBezTo>
                  <a:cubicBezTo>
                    <a:pt x="532" y="475"/>
                    <a:pt x="532" y="475"/>
                    <a:pt x="532" y="475"/>
                  </a:cubicBezTo>
                  <a:lnTo>
                    <a:pt x="523" y="456"/>
                  </a:lnTo>
                  <a:close/>
                  <a:moveTo>
                    <a:pt x="422" y="358"/>
                  </a:moveTo>
                  <a:cubicBezTo>
                    <a:pt x="440" y="358"/>
                    <a:pt x="440" y="358"/>
                    <a:pt x="440" y="358"/>
                  </a:cubicBezTo>
                  <a:cubicBezTo>
                    <a:pt x="438" y="370"/>
                    <a:pt x="438" y="370"/>
                    <a:pt x="438" y="370"/>
                  </a:cubicBezTo>
                  <a:cubicBezTo>
                    <a:pt x="419" y="370"/>
                    <a:pt x="419" y="370"/>
                    <a:pt x="419" y="370"/>
                  </a:cubicBezTo>
                  <a:lnTo>
                    <a:pt x="422" y="358"/>
                  </a:lnTo>
                  <a:close/>
                  <a:moveTo>
                    <a:pt x="428" y="338"/>
                  </a:moveTo>
                  <a:cubicBezTo>
                    <a:pt x="443" y="338"/>
                    <a:pt x="443" y="338"/>
                    <a:pt x="443" y="338"/>
                  </a:cubicBezTo>
                  <a:cubicBezTo>
                    <a:pt x="441" y="350"/>
                    <a:pt x="441" y="350"/>
                    <a:pt x="441" y="350"/>
                  </a:cubicBezTo>
                  <a:cubicBezTo>
                    <a:pt x="424" y="350"/>
                    <a:pt x="424" y="350"/>
                    <a:pt x="424" y="350"/>
                  </a:cubicBezTo>
                  <a:lnTo>
                    <a:pt x="428" y="338"/>
                  </a:lnTo>
                  <a:close/>
                  <a:moveTo>
                    <a:pt x="434" y="318"/>
                  </a:moveTo>
                  <a:cubicBezTo>
                    <a:pt x="446" y="318"/>
                    <a:pt x="446" y="318"/>
                    <a:pt x="446" y="318"/>
                  </a:cubicBezTo>
                  <a:cubicBezTo>
                    <a:pt x="444" y="330"/>
                    <a:pt x="444" y="330"/>
                    <a:pt x="444" y="330"/>
                  </a:cubicBezTo>
                  <a:cubicBezTo>
                    <a:pt x="430" y="330"/>
                    <a:pt x="430" y="330"/>
                    <a:pt x="430" y="330"/>
                  </a:cubicBezTo>
                  <a:lnTo>
                    <a:pt x="434" y="318"/>
                  </a:lnTo>
                  <a:close/>
                  <a:moveTo>
                    <a:pt x="454" y="318"/>
                  </a:moveTo>
                  <a:cubicBezTo>
                    <a:pt x="473" y="318"/>
                    <a:pt x="473" y="318"/>
                    <a:pt x="473" y="318"/>
                  </a:cubicBezTo>
                  <a:cubicBezTo>
                    <a:pt x="481" y="370"/>
                    <a:pt x="481" y="370"/>
                    <a:pt x="481" y="370"/>
                  </a:cubicBezTo>
                  <a:cubicBezTo>
                    <a:pt x="446" y="370"/>
                    <a:pt x="446" y="370"/>
                    <a:pt x="446" y="370"/>
                  </a:cubicBezTo>
                  <a:lnTo>
                    <a:pt x="454" y="318"/>
                  </a:lnTo>
                  <a:close/>
                  <a:moveTo>
                    <a:pt x="487" y="358"/>
                  </a:moveTo>
                  <a:cubicBezTo>
                    <a:pt x="505" y="358"/>
                    <a:pt x="505" y="358"/>
                    <a:pt x="505" y="358"/>
                  </a:cubicBezTo>
                  <a:cubicBezTo>
                    <a:pt x="508" y="370"/>
                    <a:pt x="508" y="370"/>
                    <a:pt x="508" y="370"/>
                  </a:cubicBezTo>
                  <a:cubicBezTo>
                    <a:pt x="489" y="370"/>
                    <a:pt x="489" y="370"/>
                    <a:pt x="489" y="370"/>
                  </a:cubicBezTo>
                  <a:lnTo>
                    <a:pt x="487" y="358"/>
                  </a:lnTo>
                  <a:close/>
                  <a:moveTo>
                    <a:pt x="486" y="350"/>
                  </a:moveTo>
                  <a:cubicBezTo>
                    <a:pt x="484" y="338"/>
                    <a:pt x="484" y="338"/>
                    <a:pt x="484" y="338"/>
                  </a:cubicBezTo>
                  <a:cubicBezTo>
                    <a:pt x="499" y="338"/>
                    <a:pt x="499" y="338"/>
                    <a:pt x="499" y="338"/>
                  </a:cubicBezTo>
                  <a:cubicBezTo>
                    <a:pt x="502" y="350"/>
                    <a:pt x="502" y="350"/>
                    <a:pt x="502" y="350"/>
                  </a:cubicBezTo>
                  <a:lnTo>
                    <a:pt x="486" y="350"/>
                  </a:lnTo>
                  <a:close/>
                  <a:moveTo>
                    <a:pt x="497" y="330"/>
                  </a:moveTo>
                  <a:cubicBezTo>
                    <a:pt x="483" y="330"/>
                    <a:pt x="483" y="330"/>
                    <a:pt x="483" y="330"/>
                  </a:cubicBezTo>
                  <a:cubicBezTo>
                    <a:pt x="481" y="318"/>
                    <a:pt x="481" y="318"/>
                    <a:pt x="481" y="318"/>
                  </a:cubicBezTo>
                  <a:cubicBezTo>
                    <a:pt x="493" y="318"/>
                    <a:pt x="493" y="318"/>
                    <a:pt x="493" y="318"/>
                  </a:cubicBezTo>
                  <a:lnTo>
                    <a:pt x="497" y="330"/>
                  </a:lnTo>
                  <a:close/>
                  <a:moveTo>
                    <a:pt x="490" y="288"/>
                  </a:moveTo>
                  <a:cubicBezTo>
                    <a:pt x="437" y="288"/>
                    <a:pt x="437" y="288"/>
                    <a:pt x="437" y="288"/>
                  </a:cubicBezTo>
                  <a:cubicBezTo>
                    <a:pt x="437" y="288"/>
                    <a:pt x="437" y="288"/>
                    <a:pt x="437" y="288"/>
                  </a:cubicBezTo>
                  <a:cubicBezTo>
                    <a:pt x="435" y="288"/>
                    <a:pt x="435" y="288"/>
                    <a:pt x="435" y="288"/>
                  </a:cubicBezTo>
                  <a:cubicBezTo>
                    <a:pt x="435" y="284"/>
                    <a:pt x="435" y="284"/>
                    <a:pt x="435" y="284"/>
                  </a:cubicBezTo>
                  <a:cubicBezTo>
                    <a:pt x="491" y="284"/>
                    <a:pt x="491" y="284"/>
                    <a:pt x="491" y="284"/>
                  </a:cubicBezTo>
                  <a:cubicBezTo>
                    <a:pt x="491" y="288"/>
                    <a:pt x="491" y="288"/>
                    <a:pt x="491" y="288"/>
                  </a:cubicBezTo>
                  <a:cubicBezTo>
                    <a:pt x="490" y="288"/>
                    <a:pt x="490" y="288"/>
                    <a:pt x="490" y="288"/>
                  </a:cubicBezTo>
                  <a:cubicBezTo>
                    <a:pt x="490" y="288"/>
                    <a:pt x="490" y="288"/>
                    <a:pt x="490" y="288"/>
                  </a:cubicBezTo>
                  <a:close/>
                  <a:moveTo>
                    <a:pt x="484" y="276"/>
                  </a:moveTo>
                  <a:cubicBezTo>
                    <a:pt x="476" y="276"/>
                    <a:pt x="476" y="276"/>
                    <a:pt x="476" y="276"/>
                  </a:cubicBezTo>
                  <a:cubicBezTo>
                    <a:pt x="476" y="266"/>
                    <a:pt x="476" y="266"/>
                    <a:pt x="476" y="266"/>
                  </a:cubicBezTo>
                  <a:cubicBezTo>
                    <a:pt x="483" y="266"/>
                    <a:pt x="483" y="266"/>
                    <a:pt x="483" y="266"/>
                  </a:cubicBezTo>
                  <a:lnTo>
                    <a:pt x="484" y="276"/>
                  </a:lnTo>
                  <a:close/>
                  <a:moveTo>
                    <a:pt x="453" y="208"/>
                  </a:moveTo>
                  <a:cubicBezTo>
                    <a:pt x="449" y="208"/>
                    <a:pt x="449" y="208"/>
                    <a:pt x="449" y="208"/>
                  </a:cubicBezTo>
                  <a:cubicBezTo>
                    <a:pt x="449" y="200"/>
                    <a:pt x="449" y="200"/>
                    <a:pt x="449" y="200"/>
                  </a:cubicBezTo>
                  <a:cubicBezTo>
                    <a:pt x="454" y="200"/>
                    <a:pt x="454" y="200"/>
                    <a:pt x="454" y="200"/>
                  </a:cubicBezTo>
                  <a:lnTo>
                    <a:pt x="453" y="208"/>
                  </a:lnTo>
                  <a:close/>
                  <a:moveTo>
                    <a:pt x="448" y="216"/>
                  </a:moveTo>
                  <a:cubicBezTo>
                    <a:pt x="453" y="216"/>
                    <a:pt x="453" y="216"/>
                    <a:pt x="453" y="216"/>
                  </a:cubicBezTo>
                  <a:cubicBezTo>
                    <a:pt x="453" y="225"/>
                    <a:pt x="453" y="225"/>
                    <a:pt x="453" y="225"/>
                  </a:cubicBezTo>
                  <a:cubicBezTo>
                    <a:pt x="447" y="225"/>
                    <a:pt x="447" y="225"/>
                    <a:pt x="447" y="225"/>
                  </a:cubicBezTo>
                  <a:lnTo>
                    <a:pt x="448" y="216"/>
                  </a:lnTo>
                  <a:close/>
                  <a:moveTo>
                    <a:pt x="453" y="233"/>
                  </a:moveTo>
                  <a:cubicBezTo>
                    <a:pt x="452" y="242"/>
                    <a:pt x="452" y="242"/>
                    <a:pt x="452" y="242"/>
                  </a:cubicBezTo>
                  <a:cubicBezTo>
                    <a:pt x="446" y="242"/>
                    <a:pt x="446" y="242"/>
                    <a:pt x="446" y="242"/>
                  </a:cubicBezTo>
                  <a:cubicBezTo>
                    <a:pt x="447" y="233"/>
                    <a:pt x="447" y="233"/>
                    <a:pt x="447" y="233"/>
                  </a:cubicBezTo>
                  <a:lnTo>
                    <a:pt x="453" y="233"/>
                  </a:lnTo>
                  <a:close/>
                  <a:moveTo>
                    <a:pt x="452" y="250"/>
                  </a:moveTo>
                  <a:cubicBezTo>
                    <a:pt x="452" y="258"/>
                    <a:pt x="452" y="258"/>
                    <a:pt x="452" y="258"/>
                  </a:cubicBezTo>
                  <a:cubicBezTo>
                    <a:pt x="445" y="258"/>
                    <a:pt x="445" y="258"/>
                    <a:pt x="445" y="258"/>
                  </a:cubicBezTo>
                  <a:cubicBezTo>
                    <a:pt x="445" y="250"/>
                    <a:pt x="445" y="250"/>
                    <a:pt x="445" y="250"/>
                  </a:cubicBezTo>
                  <a:lnTo>
                    <a:pt x="452" y="250"/>
                  </a:lnTo>
                  <a:close/>
                  <a:moveTo>
                    <a:pt x="473" y="200"/>
                  </a:moveTo>
                  <a:cubicBezTo>
                    <a:pt x="478" y="200"/>
                    <a:pt x="478" y="200"/>
                    <a:pt x="478" y="200"/>
                  </a:cubicBezTo>
                  <a:cubicBezTo>
                    <a:pt x="479" y="208"/>
                    <a:pt x="479" y="208"/>
                    <a:pt x="479" y="208"/>
                  </a:cubicBezTo>
                  <a:cubicBezTo>
                    <a:pt x="474" y="208"/>
                    <a:pt x="474" y="208"/>
                    <a:pt x="474" y="208"/>
                  </a:cubicBezTo>
                  <a:lnTo>
                    <a:pt x="473" y="200"/>
                  </a:lnTo>
                  <a:close/>
                  <a:moveTo>
                    <a:pt x="475" y="250"/>
                  </a:moveTo>
                  <a:cubicBezTo>
                    <a:pt x="482" y="250"/>
                    <a:pt x="482" y="250"/>
                    <a:pt x="482" y="250"/>
                  </a:cubicBezTo>
                  <a:cubicBezTo>
                    <a:pt x="483" y="258"/>
                    <a:pt x="483" y="258"/>
                    <a:pt x="483" y="258"/>
                  </a:cubicBezTo>
                  <a:cubicBezTo>
                    <a:pt x="476" y="258"/>
                    <a:pt x="476" y="258"/>
                    <a:pt x="476" y="258"/>
                  </a:cubicBezTo>
                  <a:lnTo>
                    <a:pt x="475" y="250"/>
                  </a:lnTo>
                  <a:close/>
                  <a:moveTo>
                    <a:pt x="475" y="242"/>
                  </a:moveTo>
                  <a:cubicBezTo>
                    <a:pt x="475" y="233"/>
                    <a:pt x="475" y="233"/>
                    <a:pt x="475" y="233"/>
                  </a:cubicBezTo>
                  <a:cubicBezTo>
                    <a:pt x="481" y="233"/>
                    <a:pt x="481" y="233"/>
                    <a:pt x="481" y="233"/>
                  </a:cubicBezTo>
                  <a:cubicBezTo>
                    <a:pt x="481" y="242"/>
                    <a:pt x="481" y="242"/>
                    <a:pt x="481" y="242"/>
                  </a:cubicBezTo>
                  <a:lnTo>
                    <a:pt x="475" y="242"/>
                  </a:lnTo>
                  <a:close/>
                  <a:moveTo>
                    <a:pt x="474" y="225"/>
                  </a:moveTo>
                  <a:cubicBezTo>
                    <a:pt x="474" y="216"/>
                    <a:pt x="474" y="216"/>
                    <a:pt x="474" y="216"/>
                  </a:cubicBezTo>
                  <a:cubicBezTo>
                    <a:pt x="479" y="216"/>
                    <a:pt x="479" y="216"/>
                    <a:pt x="479" y="216"/>
                  </a:cubicBezTo>
                  <a:cubicBezTo>
                    <a:pt x="480" y="225"/>
                    <a:pt x="480" y="225"/>
                    <a:pt x="480" y="225"/>
                  </a:cubicBezTo>
                  <a:lnTo>
                    <a:pt x="474" y="225"/>
                  </a:lnTo>
                  <a:close/>
                  <a:moveTo>
                    <a:pt x="473" y="192"/>
                  </a:moveTo>
                  <a:cubicBezTo>
                    <a:pt x="473" y="183"/>
                    <a:pt x="473" y="183"/>
                    <a:pt x="473" y="183"/>
                  </a:cubicBezTo>
                  <a:cubicBezTo>
                    <a:pt x="477" y="183"/>
                    <a:pt x="477" y="183"/>
                    <a:pt x="477" y="183"/>
                  </a:cubicBezTo>
                  <a:cubicBezTo>
                    <a:pt x="477" y="192"/>
                    <a:pt x="477" y="192"/>
                    <a:pt x="477" y="192"/>
                  </a:cubicBezTo>
                  <a:lnTo>
                    <a:pt x="473" y="192"/>
                  </a:lnTo>
                  <a:close/>
                  <a:moveTo>
                    <a:pt x="473" y="175"/>
                  </a:moveTo>
                  <a:cubicBezTo>
                    <a:pt x="470" y="99"/>
                    <a:pt x="470" y="99"/>
                    <a:pt x="470" y="99"/>
                  </a:cubicBezTo>
                  <a:cubicBezTo>
                    <a:pt x="476" y="175"/>
                    <a:pt x="476" y="175"/>
                    <a:pt x="476" y="175"/>
                  </a:cubicBezTo>
                  <a:lnTo>
                    <a:pt x="473" y="175"/>
                  </a:lnTo>
                  <a:close/>
                  <a:moveTo>
                    <a:pt x="469" y="80"/>
                  </a:moveTo>
                  <a:cubicBezTo>
                    <a:pt x="465" y="80"/>
                    <a:pt x="465" y="80"/>
                    <a:pt x="465" y="80"/>
                  </a:cubicBezTo>
                  <a:cubicBezTo>
                    <a:pt x="462" y="80"/>
                    <a:pt x="462" y="80"/>
                    <a:pt x="462" y="80"/>
                  </a:cubicBezTo>
                  <a:cubicBezTo>
                    <a:pt x="457" y="80"/>
                    <a:pt x="457" y="80"/>
                    <a:pt x="457" y="80"/>
                  </a:cubicBezTo>
                  <a:cubicBezTo>
                    <a:pt x="457" y="72"/>
                    <a:pt x="457" y="72"/>
                    <a:pt x="457" y="72"/>
                  </a:cubicBezTo>
                  <a:cubicBezTo>
                    <a:pt x="469" y="72"/>
                    <a:pt x="469" y="72"/>
                    <a:pt x="469" y="72"/>
                  </a:cubicBezTo>
                  <a:lnTo>
                    <a:pt x="469" y="80"/>
                  </a:lnTo>
                  <a:close/>
                  <a:moveTo>
                    <a:pt x="457" y="99"/>
                  </a:moveTo>
                  <a:cubicBezTo>
                    <a:pt x="455" y="175"/>
                    <a:pt x="455" y="175"/>
                    <a:pt x="455" y="175"/>
                  </a:cubicBezTo>
                  <a:cubicBezTo>
                    <a:pt x="451" y="175"/>
                    <a:pt x="451" y="175"/>
                    <a:pt x="451" y="175"/>
                  </a:cubicBezTo>
                  <a:lnTo>
                    <a:pt x="457" y="99"/>
                  </a:lnTo>
                  <a:close/>
                  <a:moveTo>
                    <a:pt x="454" y="183"/>
                  </a:moveTo>
                  <a:cubicBezTo>
                    <a:pt x="454" y="192"/>
                    <a:pt x="454" y="192"/>
                    <a:pt x="454" y="192"/>
                  </a:cubicBezTo>
                  <a:cubicBezTo>
                    <a:pt x="450" y="192"/>
                    <a:pt x="450" y="192"/>
                    <a:pt x="450" y="192"/>
                  </a:cubicBezTo>
                  <a:cubicBezTo>
                    <a:pt x="450" y="183"/>
                    <a:pt x="450" y="183"/>
                    <a:pt x="450" y="183"/>
                  </a:cubicBezTo>
                  <a:lnTo>
                    <a:pt x="454" y="183"/>
                  </a:lnTo>
                  <a:close/>
                  <a:moveTo>
                    <a:pt x="444" y="266"/>
                  </a:moveTo>
                  <a:cubicBezTo>
                    <a:pt x="451" y="266"/>
                    <a:pt x="451" y="266"/>
                    <a:pt x="451" y="266"/>
                  </a:cubicBezTo>
                  <a:cubicBezTo>
                    <a:pt x="451" y="276"/>
                    <a:pt x="451" y="276"/>
                    <a:pt x="451" y="276"/>
                  </a:cubicBezTo>
                  <a:cubicBezTo>
                    <a:pt x="443" y="276"/>
                    <a:pt x="443" y="276"/>
                    <a:pt x="443" y="276"/>
                  </a:cubicBezTo>
                  <a:lnTo>
                    <a:pt x="444" y="266"/>
                  </a:lnTo>
                  <a:close/>
                  <a:moveTo>
                    <a:pt x="464" y="147"/>
                  </a:moveTo>
                  <a:cubicBezTo>
                    <a:pt x="465" y="195"/>
                    <a:pt x="465" y="195"/>
                    <a:pt x="465" y="195"/>
                  </a:cubicBezTo>
                  <a:cubicBezTo>
                    <a:pt x="465" y="195"/>
                    <a:pt x="465" y="196"/>
                    <a:pt x="465" y="196"/>
                  </a:cubicBezTo>
                  <a:cubicBezTo>
                    <a:pt x="465" y="196"/>
                    <a:pt x="465" y="196"/>
                    <a:pt x="465" y="196"/>
                  </a:cubicBezTo>
                  <a:cubicBezTo>
                    <a:pt x="466" y="212"/>
                    <a:pt x="466" y="212"/>
                    <a:pt x="466" y="212"/>
                  </a:cubicBezTo>
                  <a:cubicBezTo>
                    <a:pt x="466" y="212"/>
                    <a:pt x="466" y="212"/>
                    <a:pt x="466" y="212"/>
                  </a:cubicBezTo>
                  <a:cubicBezTo>
                    <a:pt x="466" y="213"/>
                    <a:pt x="466" y="213"/>
                    <a:pt x="466" y="213"/>
                  </a:cubicBezTo>
                  <a:cubicBezTo>
                    <a:pt x="466" y="229"/>
                    <a:pt x="466" y="229"/>
                    <a:pt x="466" y="229"/>
                  </a:cubicBezTo>
                  <a:cubicBezTo>
                    <a:pt x="466" y="229"/>
                    <a:pt x="466" y="229"/>
                    <a:pt x="466" y="229"/>
                  </a:cubicBezTo>
                  <a:cubicBezTo>
                    <a:pt x="466" y="229"/>
                    <a:pt x="466" y="230"/>
                    <a:pt x="467" y="230"/>
                  </a:cubicBezTo>
                  <a:cubicBezTo>
                    <a:pt x="468" y="276"/>
                    <a:pt x="468" y="276"/>
                    <a:pt x="468" y="276"/>
                  </a:cubicBezTo>
                  <a:cubicBezTo>
                    <a:pt x="459" y="276"/>
                    <a:pt x="459" y="276"/>
                    <a:pt x="459" y="276"/>
                  </a:cubicBezTo>
                  <a:lnTo>
                    <a:pt x="464" y="147"/>
                  </a:lnTo>
                  <a:close/>
                  <a:moveTo>
                    <a:pt x="459" y="61"/>
                  </a:moveTo>
                  <a:cubicBezTo>
                    <a:pt x="467" y="61"/>
                    <a:pt x="467" y="61"/>
                    <a:pt x="467" y="61"/>
                  </a:cubicBezTo>
                  <a:cubicBezTo>
                    <a:pt x="467" y="64"/>
                    <a:pt x="467" y="64"/>
                    <a:pt x="467" y="64"/>
                  </a:cubicBezTo>
                  <a:cubicBezTo>
                    <a:pt x="459" y="64"/>
                    <a:pt x="459" y="64"/>
                    <a:pt x="459" y="64"/>
                  </a:cubicBezTo>
                  <a:lnTo>
                    <a:pt x="459" y="61"/>
                  </a:lnTo>
                  <a:close/>
                  <a:moveTo>
                    <a:pt x="487" y="296"/>
                  </a:moveTo>
                  <a:cubicBezTo>
                    <a:pt x="491" y="310"/>
                    <a:pt x="491" y="310"/>
                    <a:pt x="491" y="310"/>
                  </a:cubicBezTo>
                  <a:cubicBezTo>
                    <a:pt x="436" y="310"/>
                    <a:pt x="436" y="310"/>
                    <a:pt x="436" y="310"/>
                  </a:cubicBezTo>
                  <a:cubicBezTo>
                    <a:pt x="440" y="296"/>
                    <a:pt x="440" y="296"/>
                    <a:pt x="440" y="296"/>
                  </a:cubicBezTo>
                  <a:lnTo>
                    <a:pt x="487" y="296"/>
                  </a:lnTo>
                  <a:close/>
                  <a:moveTo>
                    <a:pt x="523" y="379"/>
                  </a:moveTo>
                  <a:cubicBezTo>
                    <a:pt x="523" y="383"/>
                    <a:pt x="523" y="383"/>
                    <a:pt x="523" y="383"/>
                  </a:cubicBezTo>
                  <a:cubicBezTo>
                    <a:pt x="404" y="383"/>
                    <a:pt x="404" y="383"/>
                    <a:pt x="404" y="383"/>
                  </a:cubicBezTo>
                  <a:cubicBezTo>
                    <a:pt x="404" y="379"/>
                    <a:pt x="404" y="379"/>
                    <a:pt x="404" y="379"/>
                  </a:cubicBezTo>
                  <a:lnTo>
                    <a:pt x="523" y="379"/>
                  </a:lnTo>
                  <a:close/>
                  <a:moveTo>
                    <a:pt x="362" y="483"/>
                  </a:moveTo>
                  <a:cubicBezTo>
                    <a:pt x="391" y="483"/>
                    <a:pt x="391" y="483"/>
                    <a:pt x="391" y="483"/>
                  </a:cubicBezTo>
                  <a:cubicBezTo>
                    <a:pt x="381" y="504"/>
                    <a:pt x="381" y="504"/>
                    <a:pt x="381" y="504"/>
                  </a:cubicBezTo>
                  <a:cubicBezTo>
                    <a:pt x="350" y="504"/>
                    <a:pt x="350" y="504"/>
                    <a:pt x="350" y="504"/>
                  </a:cubicBezTo>
                  <a:lnTo>
                    <a:pt x="362" y="483"/>
                  </a:lnTo>
                  <a:close/>
                  <a:moveTo>
                    <a:pt x="390" y="504"/>
                  </a:moveTo>
                  <a:cubicBezTo>
                    <a:pt x="409" y="464"/>
                    <a:pt x="409" y="464"/>
                    <a:pt x="409" y="464"/>
                  </a:cubicBezTo>
                  <a:cubicBezTo>
                    <a:pt x="409" y="464"/>
                    <a:pt x="409" y="464"/>
                    <a:pt x="409" y="464"/>
                  </a:cubicBezTo>
                  <a:cubicBezTo>
                    <a:pt x="409" y="464"/>
                    <a:pt x="426" y="429"/>
                    <a:pt x="463" y="429"/>
                  </a:cubicBezTo>
                  <a:cubicBezTo>
                    <a:pt x="502" y="429"/>
                    <a:pt x="518" y="463"/>
                    <a:pt x="518" y="464"/>
                  </a:cubicBezTo>
                  <a:cubicBezTo>
                    <a:pt x="518" y="464"/>
                    <a:pt x="518" y="464"/>
                    <a:pt x="518" y="464"/>
                  </a:cubicBezTo>
                  <a:cubicBezTo>
                    <a:pt x="537" y="504"/>
                    <a:pt x="537" y="504"/>
                    <a:pt x="537" y="504"/>
                  </a:cubicBezTo>
                  <a:lnTo>
                    <a:pt x="390" y="504"/>
                  </a:lnTo>
                  <a:close/>
                  <a:moveTo>
                    <a:pt x="546" y="504"/>
                  </a:moveTo>
                  <a:cubicBezTo>
                    <a:pt x="536" y="483"/>
                    <a:pt x="536" y="483"/>
                    <a:pt x="536" y="483"/>
                  </a:cubicBezTo>
                  <a:cubicBezTo>
                    <a:pt x="565" y="483"/>
                    <a:pt x="565" y="483"/>
                    <a:pt x="565" y="483"/>
                  </a:cubicBezTo>
                  <a:cubicBezTo>
                    <a:pt x="577" y="504"/>
                    <a:pt x="577" y="504"/>
                    <a:pt x="577" y="504"/>
                  </a:cubicBezTo>
                  <a:lnTo>
                    <a:pt x="546" y="504"/>
                  </a:ln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</p:grpSp>
      <p:sp>
        <p:nvSpPr>
          <p:cNvPr id="18" name="Rectangle 17"/>
          <p:cNvSpPr/>
          <p:nvPr userDrawn="1"/>
        </p:nvSpPr>
        <p:spPr>
          <a:xfrm>
            <a:off x="100012" y="6804000"/>
            <a:ext cx="12091987" cy="540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363340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Phone6 Plus and Text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5"/>
          <p:cNvSpPr>
            <a:spLocks/>
          </p:cNvSpPr>
          <p:nvPr/>
        </p:nvSpPr>
        <p:spPr bwMode="auto">
          <a:xfrm>
            <a:off x="10301108" y="2201802"/>
            <a:ext cx="49393" cy="554717"/>
          </a:xfrm>
          <a:custGeom>
            <a:avLst/>
            <a:gdLst>
              <a:gd name="T0" fmla="*/ 0 w 11"/>
              <a:gd name="T1" fmla="*/ 4 h 126"/>
              <a:gd name="T2" fmla="*/ 0 w 11"/>
              <a:gd name="T3" fmla="*/ 123 h 126"/>
              <a:gd name="T4" fmla="*/ 3 w 11"/>
              <a:gd name="T5" fmla="*/ 126 h 126"/>
              <a:gd name="T6" fmla="*/ 8 w 11"/>
              <a:gd name="T7" fmla="*/ 126 h 126"/>
              <a:gd name="T8" fmla="*/ 11 w 11"/>
              <a:gd name="T9" fmla="*/ 123 h 126"/>
              <a:gd name="T10" fmla="*/ 11 w 11"/>
              <a:gd name="T11" fmla="*/ 4 h 126"/>
              <a:gd name="T12" fmla="*/ 8 w 11"/>
              <a:gd name="T13" fmla="*/ 0 h 126"/>
              <a:gd name="T14" fmla="*/ 3 w 11"/>
              <a:gd name="T15" fmla="*/ 0 h 126"/>
              <a:gd name="T16" fmla="*/ 0 w 11"/>
              <a:gd name="T17" fmla="*/ 4 h 1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1" h="126">
                <a:moveTo>
                  <a:pt x="0" y="4"/>
                </a:moveTo>
                <a:cubicBezTo>
                  <a:pt x="0" y="123"/>
                  <a:pt x="0" y="123"/>
                  <a:pt x="0" y="123"/>
                </a:cubicBezTo>
                <a:cubicBezTo>
                  <a:pt x="0" y="125"/>
                  <a:pt x="1" y="126"/>
                  <a:pt x="3" y="126"/>
                </a:cubicBezTo>
                <a:cubicBezTo>
                  <a:pt x="8" y="126"/>
                  <a:pt x="8" y="126"/>
                  <a:pt x="8" y="126"/>
                </a:cubicBezTo>
                <a:cubicBezTo>
                  <a:pt x="9" y="126"/>
                  <a:pt x="11" y="125"/>
                  <a:pt x="11" y="123"/>
                </a:cubicBezTo>
                <a:cubicBezTo>
                  <a:pt x="11" y="4"/>
                  <a:pt x="11" y="4"/>
                  <a:pt x="11" y="4"/>
                </a:cubicBezTo>
                <a:cubicBezTo>
                  <a:pt x="11" y="2"/>
                  <a:pt x="9" y="0"/>
                  <a:pt x="8" y="0"/>
                </a:cubicBezTo>
                <a:cubicBezTo>
                  <a:pt x="3" y="0"/>
                  <a:pt x="3" y="0"/>
                  <a:pt x="3" y="0"/>
                </a:cubicBezTo>
                <a:cubicBezTo>
                  <a:pt x="1" y="0"/>
                  <a:pt x="0" y="2"/>
                  <a:pt x="0" y="4"/>
                </a:cubicBezTo>
                <a:close/>
              </a:path>
            </a:pathLst>
          </a:custGeom>
          <a:solidFill>
            <a:srgbClr val="F9E5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10263114" y="7684386"/>
            <a:ext cx="53192" cy="136780"/>
          </a:xfrm>
          <a:prstGeom prst="rect">
            <a:avLst/>
          </a:prstGeom>
          <a:solidFill>
            <a:srgbClr val="BCBCB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5" name="Rectangle 7"/>
          <p:cNvSpPr>
            <a:spLocks noChangeArrowheads="1"/>
          </p:cNvSpPr>
          <p:nvPr/>
        </p:nvSpPr>
        <p:spPr bwMode="auto">
          <a:xfrm>
            <a:off x="10263114" y="1111364"/>
            <a:ext cx="53192" cy="136780"/>
          </a:xfrm>
          <a:prstGeom prst="rect">
            <a:avLst/>
          </a:prstGeom>
          <a:solidFill>
            <a:srgbClr val="BCBCB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6" name="Freeform 8"/>
          <p:cNvSpPr>
            <a:spLocks noEditPoints="1"/>
          </p:cNvSpPr>
          <p:nvPr/>
        </p:nvSpPr>
        <p:spPr bwMode="auto">
          <a:xfrm>
            <a:off x="6486474" y="549048"/>
            <a:ext cx="3829832" cy="7868629"/>
          </a:xfrm>
          <a:custGeom>
            <a:avLst/>
            <a:gdLst>
              <a:gd name="T0" fmla="*/ 738 w 868"/>
              <a:gd name="T1" fmla="*/ 0 h 1791"/>
              <a:gd name="T2" fmla="*/ 127 w 868"/>
              <a:gd name="T3" fmla="*/ 0 h 1791"/>
              <a:gd name="T4" fmla="*/ 0 w 868"/>
              <a:gd name="T5" fmla="*/ 128 h 1791"/>
              <a:gd name="T6" fmla="*/ 0 w 868"/>
              <a:gd name="T7" fmla="*/ 1664 h 1791"/>
              <a:gd name="T8" fmla="*/ 127 w 868"/>
              <a:gd name="T9" fmla="*/ 1791 h 1791"/>
              <a:gd name="T10" fmla="*/ 738 w 868"/>
              <a:gd name="T11" fmla="*/ 1791 h 1791"/>
              <a:gd name="T12" fmla="*/ 868 w 868"/>
              <a:gd name="T13" fmla="*/ 1664 h 1791"/>
              <a:gd name="T14" fmla="*/ 868 w 868"/>
              <a:gd name="T15" fmla="*/ 128 h 1791"/>
              <a:gd name="T16" fmla="*/ 738 w 868"/>
              <a:gd name="T17" fmla="*/ 0 h 1791"/>
              <a:gd name="T18" fmla="*/ 847 w 868"/>
              <a:gd name="T19" fmla="*/ 1654 h 1791"/>
              <a:gd name="T20" fmla="*/ 732 w 868"/>
              <a:gd name="T21" fmla="*/ 1769 h 1791"/>
              <a:gd name="T22" fmla="*/ 134 w 868"/>
              <a:gd name="T23" fmla="*/ 1769 h 1791"/>
              <a:gd name="T24" fmla="*/ 19 w 868"/>
              <a:gd name="T25" fmla="*/ 1654 h 1791"/>
              <a:gd name="T26" fmla="*/ 19 w 868"/>
              <a:gd name="T27" fmla="*/ 131 h 1791"/>
              <a:gd name="T28" fmla="*/ 134 w 868"/>
              <a:gd name="T29" fmla="*/ 16 h 1791"/>
              <a:gd name="T30" fmla="*/ 732 w 868"/>
              <a:gd name="T31" fmla="*/ 16 h 1791"/>
              <a:gd name="T32" fmla="*/ 847 w 868"/>
              <a:gd name="T33" fmla="*/ 131 h 1791"/>
              <a:gd name="T34" fmla="*/ 847 w 868"/>
              <a:gd name="T35" fmla="*/ 1654 h 17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868" h="1791">
                <a:moveTo>
                  <a:pt x="738" y="0"/>
                </a:moveTo>
                <a:cubicBezTo>
                  <a:pt x="127" y="0"/>
                  <a:pt x="127" y="0"/>
                  <a:pt x="127" y="0"/>
                </a:cubicBezTo>
                <a:cubicBezTo>
                  <a:pt x="57" y="0"/>
                  <a:pt x="0" y="57"/>
                  <a:pt x="0" y="128"/>
                </a:cubicBezTo>
                <a:cubicBezTo>
                  <a:pt x="0" y="1664"/>
                  <a:pt x="0" y="1664"/>
                  <a:pt x="0" y="1664"/>
                </a:cubicBezTo>
                <a:cubicBezTo>
                  <a:pt x="0" y="1734"/>
                  <a:pt x="57" y="1791"/>
                  <a:pt x="127" y="1791"/>
                </a:cubicBezTo>
                <a:cubicBezTo>
                  <a:pt x="738" y="1791"/>
                  <a:pt x="738" y="1791"/>
                  <a:pt x="738" y="1791"/>
                </a:cubicBezTo>
                <a:cubicBezTo>
                  <a:pt x="809" y="1791"/>
                  <a:pt x="866" y="1734"/>
                  <a:pt x="868" y="1664"/>
                </a:cubicBezTo>
                <a:cubicBezTo>
                  <a:pt x="868" y="128"/>
                  <a:pt x="868" y="128"/>
                  <a:pt x="868" y="128"/>
                </a:cubicBezTo>
                <a:cubicBezTo>
                  <a:pt x="866" y="57"/>
                  <a:pt x="809" y="0"/>
                  <a:pt x="738" y="0"/>
                </a:cubicBezTo>
                <a:close/>
                <a:moveTo>
                  <a:pt x="847" y="1654"/>
                </a:moveTo>
                <a:cubicBezTo>
                  <a:pt x="847" y="1718"/>
                  <a:pt x="796" y="1769"/>
                  <a:pt x="732" y="1769"/>
                </a:cubicBezTo>
                <a:cubicBezTo>
                  <a:pt x="134" y="1769"/>
                  <a:pt x="134" y="1769"/>
                  <a:pt x="134" y="1769"/>
                </a:cubicBezTo>
                <a:cubicBezTo>
                  <a:pt x="71" y="1769"/>
                  <a:pt x="19" y="1718"/>
                  <a:pt x="19" y="1654"/>
                </a:cubicBezTo>
                <a:cubicBezTo>
                  <a:pt x="19" y="131"/>
                  <a:pt x="19" y="131"/>
                  <a:pt x="19" y="131"/>
                </a:cubicBezTo>
                <a:cubicBezTo>
                  <a:pt x="19" y="68"/>
                  <a:pt x="71" y="16"/>
                  <a:pt x="134" y="16"/>
                </a:cubicBezTo>
                <a:cubicBezTo>
                  <a:pt x="732" y="16"/>
                  <a:pt x="732" y="16"/>
                  <a:pt x="732" y="16"/>
                </a:cubicBezTo>
                <a:cubicBezTo>
                  <a:pt x="796" y="16"/>
                  <a:pt x="847" y="68"/>
                  <a:pt x="847" y="131"/>
                </a:cubicBezTo>
                <a:lnTo>
                  <a:pt x="847" y="1654"/>
                </a:lnTo>
                <a:close/>
              </a:path>
            </a:pathLst>
          </a:custGeom>
          <a:solidFill>
            <a:srgbClr val="F9E5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7" name="Freeform 9"/>
          <p:cNvSpPr>
            <a:spLocks/>
          </p:cNvSpPr>
          <p:nvPr/>
        </p:nvSpPr>
        <p:spPr bwMode="auto">
          <a:xfrm>
            <a:off x="6543466" y="602240"/>
            <a:ext cx="3719648" cy="7766044"/>
          </a:xfrm>
          <a:custGeom>
            <a:avLst/>
            <a:gdLst>
              <a:gd name="T0" fmla="*/ 718 w 843"/>
              <a:gd name="T1" fmla="*/ 1768 h 1768"/>
              <a:gd name="T2" fmla="*/ 120 w 843"/>
              <a:gd name="T3" fmla="*/ 1768 h 1768"/>
              <a:gd name="T4" fmla="*/ 0 w 843"/>
              <a:gd name="T5" fmla="*/ 1648 h 1768"/>
              <a:gd name="T6" fmla="*/ 0 w 843"/>
              <a:gd name="T7" fmla="*/ 120 h 1768"/>
              <a:gd name="T8" fmla="*/ 120 w 843"/>
              <a:gd name="T9" fmla="*/ 0 h 1768"/>
              <a:gd name="T10" fmla="*/ 718 w 843"/>
              <a:gd name="T11" fmla="*/ 0 h 1768"/>
              <a:gd name="T12" fmla="*/ 843 w 843"/>
              <a:gd name="T13" fmla="*/ 125 h 1768"/>
              <a:gd name="T14" fmla="*/ 843 w 843"/>
              <a:gd name="T15" fmla="*/ 1643 h 1768"/>
              <a:gd name="T16" fmla="*/ 718 w 843"/>
              <a:gd name="T17" fmla="*/ 1768 h 17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43" h="1768">
                <a:moveTo>
                  <a:pt x="718" y="1768"/>
                </a:moveTo>
                <a:cubicBezTo>
                  <a:pt x="120" y="1768"/>
                  <a:pt x="120" y="1768"/>
                  <a:pt x="120" y="1768"/>
                </a:cubicBezTo>
                <a:cubicBezTo>
                  <a:pt x="54" y="1768"/>
                  <a:pt x="0" y="1714"/>
                  <a:pt x="0" y="1648"/>
                </a:cubicBezTo>
                <a:cubicBezTo>
                  <a:pt x="0" y="120"/>
                  <a:pt x="0" y="120"/>
                  <a:pt x="0" y="120"/>
                </a:cubicBezTo>
                <a:cubicBezTo>
                  <a:pt x="0" y="54"/>
                  <a:pt x="54" y="0"/>
                  <a:pt x="120" y="0"/>
                </a:cubicBezTo>
                <a:cubicBezTo>
                  <a:pt x="718" y="0"/>
                  <a:pt x="718" y="0"/>
                  <a:pt x="718" y="0"/>
                </a:cubicBezTo>
                <a:cubicBezTo>
                  <a:pt x="787" y="0"/>
                  <a:pt x="843" y="56"/>
                  <a:pt x="843" y="125"/>
                </a:cubicBezTo>
                <a:cubicBezTo>
                  <a:pt x="843" y="1643"/>
                  <a:pt x="843" y="1643"/>
                  <a:pt x="843" y="1643"/>
                </a:cubicBezTo>
                <a:cubicBezTo>
                  <a:pt x="843" y="1712"/>
                  <a:pt x="787" y="1768"/>
                  <a:pt x="718" y="1768"/>
                </a:cubicBezTo>
                <a:close/>
              </a:path>
            </a:pathLst>
          </a:custGeom>
          <a:solidFill>
            <a:srgbClr val="F7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6703042" y="1517904"/>
            <a:ext cx="3400495" cy="590052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9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4638" y="7581801"/>
            <a:ext cx="649703" cy="6459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Oval 9"/>
          <p:cNvSpPr>
            <a:spLocks noChangeArrowheads="1"/>
          </p:cNvSpPr>
          <p:nvPr/>
        </p:nvSpPr>
        <p:spPr bwMode="auto">
          <a:xfrm>
            <a:off x="8127831" y="7631194"/>
            <a:ext cx="547119" cy="547118"/>
          </a:xfrm>
          <a:prstGeom prst="ellipse">
            <a:avLst/>
          </a:prstGeom>
          <a:solidFill>
            <a:srgbClr val="F7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" name="Oval 10"/>
          <p:cNvSpPr>
            <a:spLocks noChangeArrowheads="1"/>
          </p:cNvSpPr>
          <p:nvPr/>
        </p:nvSpPr>
        <p:spPr bwMode="auto">
          <a:xfrm>
            <a:off x="8340599" y="761816"/>
            <a:ext cx="102585" cy="102585"/>
          </a:xfrm>
          <a:prstGeom prst="ellipse">
            <a:avLst/>
          </a:prstGeom>
          <a:solidFill>
            <a:srgbClr val="3C3E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8089836" y="993582"/>
            <a:ext cx="615509" cy="83588"/>
          </a:xfrm>
          <a:custGeom>
            <a:avLst/>
            <a:gdLst>
              <a:gd name="T0" fmla="*/ 130 w 139"/>
              <a:gd name="T1" fmla="*/ 19 h 19"/>
              <a:gd name="T2" fmla="*/ 10 w 139"/>
              <a:gd name="T3" fmla="*/ 19 h 19"/>
              <a:gd name="T4" fmla="*/ 0 w 139"/>
              <a:gd name="T5" fmla="*/ 9 h 19"/>
              <a:gd name="T6" fmla="*/ 0 w 139"/>
              <a:gd name="T7" fmla="*/ 9 h 19"/>
              <a:gd name="T8" fmla="*/ 10 w 139"/>
              <a:gd name="T9" fmla="*/ 0 h 19"/>
              <a:gd name="T10" fmla="*/ 130 w 139"/>
              <a:gd name="T11" fmla="*/ 0 h 19"/>
              <a:gd name="T12" fmla="*/ 139 w 139"/>
              <a:gd name="T13" fmla="*/ 9 h 19"/>
              <a:gd name="T14" fmla="*/ 139 w 139"/>
              <a:gd name="T15" fmla="*/ 9 h 19"/>
              <a:gd name="T16" fmla="*/ 130 w 139"/>
              <a:gd name="T17" fmla="*/ 19 h 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9" h="19">
                <a:moveTo>
                  <a:pt x="130" y="19"/>
                </a:moveTo>
                <a:cubicBezTo>
                  <a:pt x="10" y="19"/>
                  <a:pt x="10" y="19"/>
                  <a:pt x="10" y="19"/>
                </a:cubicBezTo>
                <a:cubicBezTo>
                  <a:pt x="5" y="19"/>
                  <a:pt x="0" y="15"/>
                  <a:pt x="0" y="9"/>
                </a:cubicBezTo>
                <a:cubicBezTo>
                  <a:pt x="0" y="9"/>
                  <a:pt x="0" y="9"/>
                  <a:pt x="0" y="9"/>
                </a:cubicBezTo>
                <a:cubicBezTo>
                  <a:pt x="0" y="4"/>
                  <a:pt x="5" y="0"/>
                  <a:pt x="10" y="0"/>
                </a:cubicBezTo>
                <a:cubicBezTo>
                  <a:pt x="130" y="0"/>
                  <a:pt x="130" y="0"/>
                  <a:pt x="130" y="0"/>
                </a:cubicBezTo>
                <a:cubicBezTo>
                  <a:pt x="135" y="0"/>
                  <a:pt x="139" y="4"/>
                  <a:pt x="139" y="9"/>
                </a:cubicBezTo>
                <a:cubicBezTo>
                  <a:pt x="139" y="9"/>
                  <a:pt x="139" y="9"/>
                  <a:pt x="139" y="9"/>
                </a:cubicBezTo>
                <a:cubicBezTo>
                  <a:pt x="139" y="15"/>
                  <a:pt x="135" y="19"/>
                  <a:pt x="130" y="19"/>
                </a:cubicBezTo>
                <a:close/>
              </a:path>
            </a:pathLst>
          </a:custGeom>
          <a:solidFill>
            <a:srgbClr val="3C3E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3" name="Freeform 12"/>
          <p:cNvSpPr>
            <a:spLocks/>
          </p:cNvSpPr>
          <p:nvPr/>
        </p:nvSpPr>
        <p:spPr bwMode="auto">
          <a:xfrm>
            <a:off x="6467477" y="1536901"/>
            <a:ext cx="56992" cy="338150"/>
          </a:xfrm>
          <a:custGeom>
            <a:avLst/>
            <a:gdLst>
              <a:gd name="T0" fmla="*/ 0 w 13"/>
              <a:gd name="T1" fmla="*/ 4 h 77"/>
              <a:gd name="T2" fmla="*/ 0 w 13"/>
              <a:gd name="T3" fmla="*/ 73 h 77"/>
              <a:gd name="T4" fmla="*/ 4 w 13"/>
              <a:gd name="T5" fmla="*/ 77 h 77"/>
              <a:gd name="T6" fmla="*/ 9 w 13"/>
              <a:gd name="T7" fmla="*/ 77 h 77"/>
              <a:gd name="T8" fmla="*/ 13 w 13"/>
              <a:gd name="T9" fmla="*/ 73 h 77"/>
              <a:gd name="T10" fmla="*/ 13 w 13"/>
              <a:gd name="T11" fmla="*/ 4 h 77"/>
              <a:gd name="T12" fmla="*/ 9 w 13"/>
              <a:gd name="T13" fmla="*/ 0 h 77"/>
              <a:gd name="T14" fmla="*/ 4 w 13"/>
              <a:gd name="T15" fmla="*/ 0 h 77"/>
              <a:gd name="T16" fmla="*/ 0 w 13"/>
              <a:gd name="T17" fmla="*/ 4 h 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" h="77">
                <a:moveTo>
                  <a:pt x="0" y="4"/>
                </a:moveTo>
                <a:cubicBezTo>
                  <a:pt x="0" y="73"/>
                  <a:pt x="0" y="73"/>
                  <a:pt x="0" y="73"/>
                </a:cubicBezTo>
                <a:cubicBezTo>
                  <a:pt x="0" y="75"/>
                  <a:pt x="2" y="77"/>
                  <a:pt x="4" y="77"/>
                </a:cubicBezTo>
                <a:cubicBezTo>
                  <a:pt x="9" y="77"/>
                  <a:pt x="9" y="77"/>
                  <a:pt x="9" y="77"/>
                </a:cubicBezTo>
                <a:cubicBezTo>
                  <a:pt x="11" y="77"/>
                  <a:pt x="13" y="75"/>
                  <a:pt x="13" y="73"/>
                </a:cubicBezTo>
                <a:cubicBezTo>
                  <a:pt x="13" y="4"/>
                  <a:pt x="13" y="4"/>
                  <a:pt x="13" y="4"/>
                </a:cubicBezTo>
                <a:cubicBezTo>
                  <a:pt x="13" y="2"/>
                  <a:pt x="11" y="0"/>
                  <a:pt x="9" y="0"/>
                </a:cubicBezTo>
                <a:cubicBezTo>
                  <a:pt x="4" y="0"/>
                  <a:pt x="4" y="0"/>
                  <a:pt x="4" y="0"/>
                </a:cubicBezTo>
                <a:cubicBezTo>
                  <a:pt x="2" y="0"/>
                  <a:pt x="0" y="2"/>
                  <a:pt x="0" y="4"/>
                </a:cubicBezTo>
                <a:close/>
              </a:path>
            </a:pathLst>
          </a:custGeom>
          <a:solidFill>
            <a:srgbClr val="F9E5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4" name="Freeform 13"/>
          <p:cNvSpPr>
            <a:spLocks/>
          </p:cNvSpPr>
          <p:nvPr/>
        </p:nvSpPr>
        <p:spPr bwMode="auto">
          <a:xfrm>
            <a:off x="6467477" y="2232197"/>
            <a:ext cx="56992" cy="577514"/>
          </a:xfrm>
          <a:custGeom>
            <a:avLst/>
            <a:gdLst>
              <a:gd name="T0" fmla="*/ 0 w 13"/>
              <a:gd name="T1" fmla="*/ 4 h 131"/>
              <a:gd name="T2" fmla="*/ 0 w 13"/>
              <a:gd name="T3" fmla="*/ 127 h 131"/>
              <a:gd name="T4" fmla="*/ 4 w 13"/>
              <a:gd name="T5" fmla="*/ 131 h 131"/>
              <a:gd name="T6" fmla="*/ 9 w 13"/>
              <a:gd name="T7" fmla="*/ 131 h 131"/>
              <a:gd name="T8" fmla="*/ 13 w 13"/>
              <a:gd name="T9" fmla="*/ 127 h 131"/>
              <a:gd name="T10" fmla="*/ 13 w 13"/>
              <a:gd name="T11" fmla="*/ 4 h 131"/>
              <a:gd name="T12" fmla="*/ 9 w 13"/>
              <a:gd name="T13" fmla="*/ 0 h 131"/>
              <a:gd name="T14" fmla="*/ 4 w 13"/>
              <a:gd name="T15" fmla="*/ 0 h 131"/>
              <a:gd name="T16" fmla="*/ 0 w 13"/>
              <a:gd name="T17" fmla="*/ 4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" h="131">
                <a:moveTo>
                  <a:pt x="0" y="4"/>
                </a:moveTo>
                <a:cubicBezTo>
                  <a:pt x="0" y="127"/>
                  <a:pt x="0" y="127"/>
                  <a:pt x="0" y="127"/>
                </a:cubicBezTo>
                <a:cubicBezTo>
                  <a:pt x="0" y="129"/>
                  <a:pt x="2" y="131"/>
                  <a:pt x="4" y="131"/>
                </a:cubicBezTo>
                <a:cubicBezTo>
                  <a:pt x="9" y="131"/>
                  <a:pt x="9" y="131"/>
                  <a:pt x="9" y="131"/>
                </a:cubicBezTo>
                <a:cubicBezTo>
                  <a:pt x="11" y="131"/>
                  <a:pt x="13" y="129"/>
                  <a:pt x="13" y="127"/>
                </a:cubicBezTo>
                <a:cubicBezTo>
                  <a:pt x="13" y="4"/>
                  <a:pt x="13" y="4"/>
                  <a:pt x="13" y="4"/>
                </a:cubicBezTo>
                <a:cubicBezTo>
                  <a:pt x="13" y="2"/>
                  <a:pt x="11" y="0"/>
                  <a:pt x="9" y="0"/>
                </a:cubicBezTo>
                <a:cubicBezTo>
                  <a:pt x="4" y="0"/>
                  <a:pt x="4" y="0"/>
                  <a:pt x="4" y="0"/>
                </a:cubicBezTo>
                <a:cubicBezTo>
                  <a:pt x="2" y="0"/>
                  <a:pt x="0" y="2"/>
                  <a:pt x="0" y="4"/>
                </a:cubicBezTo>
                <a:close/>
              </a:path>
            </a:pathLst>
          </a:custGeom>
          <a:solidFill>
            <a:srgbClr val="F9E5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5" name="Freeform 14"/>
          <p:cNvSpPr>
            <a:spLocks/>
          </p:cNvSpPr>
          <p:nvPr/>
        </p:nvSpPr>
        <p:spPr bwMode="auto">
          <a:xfrm>
            <a:off x="6467477" y="2950291"/>
            <a:ext cx="56992" cy="569915"/>
          </a:xfrm>
          <a:custGeom>
            <a:avLst/>
            <a:gdLst>
              <a:gd name="T0" fmla="*/ 0 w 13"/>
              <a:gd name="T1" fmla="*/ 3 h 130"/>
              <a:gd name="T2" fmla="*/ 0 w 13"/>
              <a:gd name="T3" fmla="*/ 127 h 130"/>
              <a:gd name="T4" fmla="*/ 4 w 13"/>
              <a:gd name="T5" fmla="*/ 130 h 130"/>
              <a:gd name="T6" fmla="*/ 9 w 13"/>
              <a:gd name="T7" fmla="*/ 130 h 130"/>
              <a:gd name="T8" fmla="*/ 13 w 13"/>
              <a:gd name="T9" fmla="*/ 127 h 130"/>
              <a:gd name="T10" fmla="*/ 13 w 13"/>
              <a:gd name="T11" fmla="*/ 3 h 130"/>
              <a:gd name="T12" fmla="*/ 9 w 13"/>
              <a:gd name="T13" fmla="*/ 0 h 130"/>
              <a:gd name="T14" fmla="*/ 4 w 13"/>
              <a:gd name="T15" fmla="*/ 0 h 130"/>
              <a:gd name="T16" fmla="*/ 0 w 13"/>
              <a:gd name="T17" fmla="*/ 3 h 1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" h="130">
                <a:moveTo>
                  <a:pt x="0" y="3"/>
                </a:moveTo>
                <a:cubicBezTo>
                  <a:pt x="0" y="127"/>
                  <a:pt x="0" y="127"/>
                  <a:pt x="0" y="127"/>
                </a:cubicBezTo>
                <a:cubicBezTo>
                  <a:pt x="0" y="129"/>
                  <a:pt x="2" y="130"/>
                  <a:pt x="4" y="130"/>
                </a:cubicBezTo>
                <a:cubicBezTo>
                  <a:pt x="9" y="130"/>
                  <a:pt x="9" y="130"/>
                  <a:pt x="9" y="130"/>
                </a:cubicBezTo>
                <a:cubicBezTo>
                  <a:pt x="11" y="130"/>
                  <a:pt x="13" y="129"/>
                  <a:pt x="13" y="127"/>
                </a:cubicBezTo>
                <a:cubicBezTo>
                  <a:pt x="13" y="3"/>
                  <a:pt x="13" y="3"/>
                  <a:pt x="13" y="3"/>
                </a:cubicBezTo>
                <a:cubicBezTo>
                  <a:pt x="13" y="1"/>
                  <a:pt x="11" y="0"/>
                  <a:pt x="9" y="0"/>
                </a:cubicBezTo>
                <a:cubicBezTo>
                  <a:pt x="4" y="0"/>
                  <a:pt x="4" y="0"/>
                  <a:pt x="4" y="0"/>
                </a:cubicBezTo>
                <a:cubicBezTo>
                  <a:pt x="2" y="0"/>
                  <a:pt x="0" y="1"/>
                  <a:pt x="0" y="3"/>
                </a:cubicBezTo>
                <a:close/>
              </a:path>
            </a:pathLst>
          </a:custGeom>
          <a:solidFill>
            <a:srgbClr val="F9E5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6486474" y="7718581"/>
            <a:ext cx="53192" cy="136780"/>
          </a:xfrm>
          <a:prstGeom prst="rect">
            <a:avLst/>
          </a:prstGeom>
          <a:solidFill>
            <a:srgbClr val="F7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10263114" y="7718581"/>
            <a:ext cx="53192" cy="136780"/>
          </a:xfrm>
          <a:prstGeom prst="rect">
            <a:avLst/>
          </a:prstGeom>
          <a:solidFill>
            <a:srgbClr val="F7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6486474" y="1145559"/>
            <a:ext cx="53192" cy="136780"/>
          </a:xfrm>
          <a:prstGeom prst="rect">
            <a:avLst/>
          </a:prstGeom>
          <a:solidFill>
            <a:srgbClr val="F7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10263114" y="1145559"/>
            <a:ext cx="53192" cy="136780"/>
          </a:xfrm>
          <a:prstGeom prst="rect">
            <a:avLst/>
          </a:prstGeom>
          <a:solidFill>
            <a:srgbClr val="F7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20" name="Oval 19"/>
          <p:cNvSpPr>
            <a:spLocks noChangeArrowheads="1"/>
          </p:cNvSpPr>
          <p:nvPr/>
        </p:nvSpPr>
        <p:spPr bwMode="auto">
          <a:xfrm>
            <a:off x="7740288" y="970785"/>
            <a:ext cx="140579" cy="140579"/>
          </a:xfrm>
          <a:prstGeom prst="ellipse">
            <a:avLst/>
          </a:prstGeom>
          <a:solidFill>
            <a:srgbClr val="3C3E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29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6703041" y="1517904"/>
            <a:ext cx="3400495" cy="59005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390043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Phone 6 Plus - 3 mockups view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/>
          <p:cNvGrpSpPr/>
          <p:nvPr userDrawn="1"/>
        </p:nvGrpSpPr>
        <p:grpSpPr>
          <a:xfrm>
            <a:off x="650015" y="731462"/>
            <a:ext cx="2662371" cy="5395077"/>
            <a:chOff x="6467477" y="549048"/>
            <a:chExt cx="3883024" cy="7868629"/>
          </a:xfrm>
        </p:grpSpPr>
        <p:sp>
          <p:nvSpPr>
            <p:cNvPr id="2" name="Freeform 5"/>
            <p:cNvSpPr>
              <a:spLocks/>
            </p:cNvSpPr>
            <p:nvPr userDrawn="1"/>
          </p:nvSpPr>
          <p:spPr bwMode="auto">
            <a:xfrm>
              <a:off x="10301108" y="2201802"/>
              <a:ext cx="49393" cy="554717"/>
            </a:xfrm>
            <a:custGeom>
              <a:avLst/>
              <a:gdLst>
                <a:gd name="T0" fmla="*/ 0 w 11"/>
                <a:gd name="T1" fmla="*/ 4 h 126"/>
                <a:gd name="T2" fmla="*/ 0 w 11"/>
                <a:gd name="T3" fmla="*/ 123 h 126"/>
                <a:gd name="T4" fmla="*/ 3 w 11"/>
                <a:gd name="T5" fmla="*/ 126 h 126"/>
                <a:gd name="T6" fmla="*/ 8 w 11"/>
                <a:gd name="T7" fmla="*/ 126 h 126"/>
                <a:gd name="T8" fmla="*/ 11 w 11"/>
                <a:gd name="T9" fmla="*/ 123 h 126"/>
                <a:gd name="T10" fmla="*/ 11 w 11"/>
                <a:gd name="T11" fmla="*/ 4 h 126"/>
                <a:gd name="T12" fmla="*/ 8 w 11"/>
                <a:gd name="T13" fmla="*/ 0 h 126"/>
                <a:gd name="T14" fmla="*/ 3 w 11"/>
                <a:gd name="T15" fmla="*/ 0 h 126"/>
                <a:gd name="T16" fmla="*/ 0 w 11"/>
                <a:gd name="T17" fmla="*/ 4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126">
                  <a:moveTo>
                    <a:pt x="0" y="4"/>
                  </a:moveTo>
                  <a:cubicBezTo>
                    <a:pt x="0" y="123"/>
                    <a:pt x="0" y="123"/>
                    <a:pt x="0" y="123"/>
                  </a:cubicBezTo>
                  <a:cubicBezTo>
                    <a:pt x="0" y="125"/>
                    <a:pt x="1" y="126"/>
                    <a:pt x="3" y="126"/>
                  </a:cubicBezTo>
                  <a:cubicBezTo>
                    <a:pt x="8" y="126"/>
                    <a:pt x="8" y="126"/>
                    <a:pt x="8" y="126"/>
                  </a:cubicBezTo>
                  <a:cubicBezTo>
                    <a:pt x="9" y="126"/>
                    <a:pt x="11" y="125"/>
                    <a:pt x="11" y="123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2"/>
                    <a:pt x="9" y="0"/>
                    <a:pt x="8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" name="Rectangle 6"/>
            <p:cNvSpPr>
              <a:spLocks noChangeArrowheads="1"/>
            </p:cNvSpPr>
            <p:nvPr userDrawn="1"/>
          </p:nvSpPr>
          <p:spPr bwMode="auto">
            <a:xfrm>
              <a:off x="10263114" y="7684386"/>
              <a:ext cx="53192" cy="136780"/>
            </a:xfrm>
            <a:prstGeom prst="rect">
              <a:avLst/>
            </a:pr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" name="Rectangle 7"/>
            <p:cNvSpPr>
              <a:spLocks noChangeArrowheads="1"/>
            </p:cNvSpPr>
            <p:nvPr userDrawn="1"/>
          </p:nvSpPr>
          <p:spPr bwMode="auto">
            <a:xfrm>
              <a:off x="10263114" y="1111364"/>
              <a:ext cx="53192" cy="136780"/>
            </a:xfrm>
            <a:prstGeom prst="rect">
              <a:avLst/>
            </a:pr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" name="Freeform 8"/>
            <p:cNvSpPr>
              <a:spLocks noEditPoints="1"/>
            </p:cNvSpPr>
            <p:nvPr userDrawn="1"/>
          </p:nvSpPr>
          <p:spPr bwMode="auto">
            <a:xfrm>
              <a:off x="6486474" y="549048"/>
              <a:ext cx="3829832" cy="7868629"/>
            </a:xfrm>
            <a:custGeom>
              <a:avLst/>
              <a:gdLst>
                <a:gd name="T0" fmla="*/ 738 w 868"/>
                <a:gd name="T1" fmla="*/ 0 h 1791"/>
                <a:gd name="T2" fmla="*/ 127 w 868"/>
                <a:gd name="T3" fmla="*/ 0 h 1791"/>
                <a:gd name="T4" fmla="*/ 0 w 868"/>
                <a:gd name="T5" fmla="*/ 128 h 1791"/>
                <a:gd name="T6" fmla="*/ 0 w 868"/>
                <a:gd name="T7" fmla="*/ 1664 h 1791"/>
                <a:gd name="T8" fmla="*/ 127 w 868"/>
                <a:gd name="T9" fmla="*/ 1791 h 1791"/>
                <a:gd name="T10" fmla="*/ 738 w 868"/>
                <a:gd name="T11" fmla="*/ 1791 h 1791"/>
                <a:gd name="T12" fmla="*/ 868 w 868"/>
                <a:gd name="T13" fmla="*/ 1664 h 1791"/>
                <a:gd name="T14" fmla="*/ 868 w 868"/>
                <a:gd name="T15" fmla="*/ 128 h 1791"/>
                <a:gd name="T16" fmla="*/ 738 w 868"/>
                <a:gd name="T17" fmla="*/ 0 h 1791"/>
                <a:gd name="T18" fmla="*/ 847 w 868"/>
                <a:gd name="T19" fmla="*/ 1654 h 1791"/>
                <a:gd name="T20" fmla="*/ 732 w 868"/>
                <a:gd name="T21" fmla="*/ 1769 h 1791"/>
                <a:gd name="T22" fmla="*/ 134 w 868"/>
                <a:gd name="T23" fmla="*/ 1769 h 1791"/>
                <a:gd name="T24" fmla="*/ 19 w 868"/>
                <a:gd name="T25" fmla="*/ 1654 h 1791"/>
                <a:gd name="T26" fmla="*/ 19 w 868"/>
                <a:gd name="T27" fmla="*/ 131 h 1791"/>
                <a:gd name="T28" fmla="*/ 134 w 868"/>
                <a:gd name="T29" fmla="*/ 16 h 1791"/>
                <a:gd name="T30" fmla="*/ 732 w 868"/>
                <a:gd name="T31" fmla="*/ 16 h 1791"/>
                <a:gd name="T32" fmla="*/ 847 w 868"/>
                <a:gd name="T33" fmla="*/ 131 h 1791"/>
                <a:gd name="T34" fmla="*/ 847 w 868"/>
                <a:gd name="T35" fmla="*/ 1654 h 17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68" h="1791">
                  <a:moveTo>
                    <a:pt x="738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57" y="0"/>
                    <a:pt x="0" y="57"/>
                    <a:pt x="0" y="128"/>
                  </a:cubicBezTo>
                  <a:cubicBezTo>
                    <a:pt x="0" y="1664"/>
                    <a:pt x="0" y="1664"/>
                    <a:pt x="0" y="1664"/>
                  </a:cubicBezTo>
                  <a:cubicBezTo>
                    <a:pt x="0" y="1734"/>
                    <a:pt x="57" y="1791"/>
                    <a:pt x="127" y="1791"/>
                  </a:cubicBezTo>
                  <a:cubicBezTo>
                    <a:pt x="738" y="1791"/>
                    <a:pt x="738" y="1791"/>
                    <a:pt x="738" y="1791"/>
                  </a:cubicBezTo>
                  <a:cubicBezTo>
                    <a:pt x="809" y="1791"/>
                    <a:pt x="866" y="1734"/>
                    <a:pt x="868" y="1664"/>
                  </a:cubicBezTo>
                  <a:cubicBezTo>
                    <a:pt x="868" y="128"/>
                    <a:pt x="868" y="128"/>
                    <a:pt x="868" y="128"/>
                  </a:cubicBezTo>
                  <a:cubicBezTo>
                    <a:pt x="866" y="57"/>
                    <a:pt x="809" y="0"/>
                    <a:pt x="738" y="0"/>
                  </a:cubicBezTo>
                  <a:close/>
                  <a:moveTo>
                    <a:pt x="847" y="1654"/>
                  </a:moveTo>
                  <a:cubicBezTo>
                    <a:pt x="847" y="1718"/>
                    <a:pt x="796" y="1769"/>
                    <a:pt x="732" y="1769"/>
                  </a:cubicBezTo>
                  <a:cubicBezTo>
                    <a:pt x="134" y="1769"/>
                    <a:pt x="134" y="1769"/>
                    <a:pt x="134" y="1769"/>
                  </a:cubicBezTo>
                  <a:cubicBezTo>
                    <a:pt x="71" y="1769"/>
                    <a:pt x="19" y="1718"/>
                    <a:pt x="19" y="1654"/>
                  </a:cubicBezTo>
                  <a:cubicBezTo>
                    <a:pt x="19" y="131"/>
                    <a:pt x="19" y="131"/>
                    <a:pt x="19" y="131"/>
                  </a:cubicBezTo>
                  <a:cubicBezTo>
                    <a:pt x="19" y="68"/>
                    <a:pt x="71" y="16"/>
                    <a:pt x="134" y="16"/>
                  </a:cubicBezTo>
                  <a:cubicBezTo>
                    <a:pt x="732" y="16"/>
                    <a:pt x="732" y="16"/>
                    <a:pt x="732" y="16"/>
                  </a:cubicBezTo>
                  <a:cubicBezTo>
                    <a:pt x="796" y="16"/>
                    <a:pt x="847" y="68"/>
                    <a:pt x="847" y="131"/>
                  </a:cubicBezTo>
                  <a:lnTo>
                    <a:pt x="847" y="1654"/>
                  </a:ln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" name="Freeform 9"/>
            <p:cNvSpPr>
              <a:spLocks/>
            </p:cNvSpPr>
            <p:nvPr userDrawn="1"/>
          </p:nvSpPr>
          <p:spPr bwMode="auto">
            <a:xfrm>
              <a:off x="6543466" y="602240"/>
              <a:ext cx="3719648" cy="7766044"/>
            </a:xfrm>
            <a:custGeom>
              <a:avLst/>
              <a:gdLst>
                <a:gd name="T0" fmla="*/ 718 w 843"/>
                <a:gd name="T1" fmla="*/ 1768 h 1768"/>
                <a:gd name="T2" fmla="*/ 120 w 843"/>
                <a:gd name="T3" fmla="*/ 1768 h 1768"/>
                <a:gd name="T4" fmla="*/ 0 w 843"/>
                <a:gd name="T5" fmla="*/ 1648 h 1768"/>
                <a:gd name="T6" fmla="*/ 0 w 843"/>
                <a:gd name="T7" fmla="*/ 120 h 1768"/>
                <a:gd name="T8" fmla="*/ 120 w 843"/>
                <a:gd name="T9" fmla="*/ 0 h 1768"/>
                <a:gd name="T10" fmla="*/ 718 w 843"/>
                <a:gd name="T11" fmla="*/ 0 h 1768"/>
                <a:gd name="T12" fmla="*/ 843 w 843"/>
                <a:gd name="T13" fmla="*/ 125 h 1768"/>
                <a:gd name="T14" fmla="*/ 843 w 843"/>
                <a:gd name="T15" fmla="*/ 1643 h 1768"/>
                <a:gd name="T16" fmla="*/ 718 w 843"/>
                <a:gd name="T17" fmla="*/ 1768 h 1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43" h="1768">
                  <a:moveTo>
                    <a:pt x="718" y="1768"/>
                  </a:moveTo>
                  <a:cubicBezTo>
                    <a:pt x="120" y="1768"/>
                    <a:pt x="120" y="1768"/>
                    <a:pt x="120" y="1768"/>
                  </a:cubicBezTo>
                  <a:cubicBezTo>
                    <a:pt x="54" y="1768"/>
                    <a:pt x="0" y="1714"/>
                    <a:pt x="0" y="1648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54"/>
                    <a:pt x="54" y="0"/>
                    <a:pt x="120" y="0"/>
                  </a:cubicBezTo>
                  <a:cubicBezTo>
                    <a:pt x="718" y="0"/>
                    <a:pt x="718" y="0"/>
                    <a:pt x="718" y="0"/>
                  </a:cubicBezTo>
                  <a:cubicBezTo>
                    <a:pt x="787" y="0"/>
                    <a:pt x="843" y="56"/>
                    <a:pt x="843" y="125"/>
                  </a:cubicBezTo>
                  <a:cubicBezTo>
                    <a:pt x="843" y="1643"/>
                    <a:pt x="843" y="1643"/>
                    <a:pt x="843" y="1643"/>
                  </a:cubicBezTo>
                  <a:cubicBezTo>
                    <a:pt x="843" y="1712"/>
                    <a:pt x="787" y="1768"/>
                    <a:pt x="718" y="1768"/>
                  </a:cubicBez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7" name="Rectangle 10"/>
            <p:cNvSpPr>
              <a:spLocks noChangeArrowheads="1"/>
            </p:cNvSpPr>
            <p:nvPr userDrawn="1"/>
          </p:nvSpPr>
          <p:spPr bwMode="auto">
            <a:xfrm>
              <a:off x="6703042" y="1517904"/>
              <a:ext cx="3400495" cy="590052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pic>
          <p:nvPicPr>
            <p:cNvPr id="8" name="Picture 11"/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4638" y="7581801"/>
              <a:ext cx="649703" cy="6459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Oval 8"/>
            <p:cNvSpPr>
              <a:spLocks noChangeArrowheads="1"/>
            </p:cNvSpPr>
            <p:nvPr userDrawn="1"/>
          </p:nvSpPr>
          <p:spPr bwMode="auto">
            <a:xfrm>
              <a:off x="8127831" y="7631194"/>
              <a:ext cx="547119" cy="547118"/>
            </a:xfrm>
            <a:prstGeom prst="ellipse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" name="Oval 9"/>
            <p:cNvSpPr>
              <a:spLocks noChangeArrowheads="1"/>
            </p:cNvSpPr>
            <p:nvPr userDrawn="1"/>
          </p:nvSpPr>
          <p:spPr bwMode="auto">
            <a:xfrm>
              <a:off x="8340599" y="761816"/>
              <a:ext cx="102585" cy="102585"/>
            </a:xfrm>
            <a:prstGeom prst="ellipse">
              <a:avLst/>
            </a:pr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" name="Freeform 10"/>
            <p:cNvSpPr>
              <a:spLocks/>
            </p:cNvSpPr>
            <p:nvPr userDrawn="1"/>
          </p:nvSpPr>
          <p:spPr bwMode="auto">
            <a:xfrm>
              <a:off x="8089836" y="993582"/>
              <a:ext cx="615509" cy="83588"/>
            </a:xfrm>
            <a:custGeom>
              <a:avLst/>
              <a:gdLst>
                <a:gd name="T0" fmla="*/ 130 w 139"/>
                <a:gd name="T1" fmla="*/ 19 h 19"/>
                <a:gd name="T2" fmla="*/ 10 w 139"/>
                <a:gd name="T3" fmla="*/ 19 h 19"/>
                <a:gd name="T4" fmla="*/ 0 w 139"/>
                <a:gd name="T5" fmla="*/ 9 h 19"/>
                <a:gd name="T6" fmla="*/ 0 w 139"/>
                <a:gd name="T7" fmla="*/ 9 h 19"/>
                <a:gd name="T8" fmla="*/ 10 w 139"/>
                <a:gd name="T9" fmla="*/ 0 h 19"/>
                <a:gd name="T10" fmla="*/ 130 w 139"/>
                <a:gd name="T11" fmla="*/ 0 h 19"/>
                <a:gd name="T12" fmla="*/ 139 w 139"/>
                <a:gd name="T13" fmla="*/ 9 h 19"/>
                <a:gd name="T14" fmla="*/ 139 w 139"/>
                <a:gd name="T15" fmla="*/ 9 h 19"/>
                <a:gd name="T16" fmla="*/ 130 w 139"/>
                <a:gd name="T17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9" h="19">
                  <a:moveTo>
                    <a:pt x="130" y="19"/>
                  </a:moveTo>
                  <a:cubicBezTo>
                    <a:pt x="10" y="19"/>
                    <a:pt x="10" y="19"/>
                    <a:pt x="10" y="19"/>
                  </a:cubicBezTo>
                  <a:cubicBezTo>
                    <a:pt x="5" y="19"/>
                    <a:pt x="0" y="15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135" y="0"/>
                    <a:pt x="139" y="4"/>
                    <a:pt x="139" y="9"/>
                  </a:cubicBezTo>
                  <a:cubicBezTo>
                    <a:pt x="139" y="9"/>
                    <a:pt x="139" y="9"/>
                    <a:pt x="139" y="9"/>
                  </a:cubicBezTo>
                  <a:cubicBezTo>
                    <a:pt x="139" y="15"/>
                    <a:pt x="135" y="19"/>
                    <a:pt x="130" y="19"/>
                  </a:cubicBezTo>
                  <a:close/>
                </a:path>
              </a:pathLst>
            </a:cu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" name="Freeform 11"/>
            <p:cNvSpPr>
              <a:spLocks/>
            </p:cNvSpPr>
            <p:nvPr userDrawn="1"/>
          </p:nvSpPr>
          <p:spPr bwMode="auto">
            <a:xfrm>
              <a:off x="6467477" y="1536901"/>
              <a:ext cx="56992" cy="338150"/>
            </a:xfrm>
            <a:custGeom>
              <a:avLst/>
              <a:gdLst>
                <a:gd name="T0" fmla="*/ 0 w 13"/>
                <a:gd name="T1" fmla="*/ 4 h 77"/>
                <a:gd name="T2" fmla="*/ 0 w 13"/>
                <a:gd name="T3" fmla="*/ 73 h 77"/>
                <a:gd name="T4" fmla="*/ 4 w 13"/>
                <a:gd name="T5" fmla="*/ 77 h 77"/>
                <a:gd name="T6" fmla="*/ 9 w 13"/>
                <a:gd name="T7" fmla="*/ 77 h 77"/>
                <a:gd name="T8" fmla="*/ 13 w 13"/>
                <a:gd name="T9" fmla="*/ 73 h 77"/>
                <a:gd name="T10" fmla="*/ 13 w 13"/>
                <a:gd name="T11" fmla="*/ 4 h 77"/>
                <a:gd name="T12" fmla="*/ 9 w 13"/>
                <a:gd name="T13" fmla="*/ 0 h 77"/>
                <a:gd name="T14" fmla="*/ 4 w 13"/>
                <a:gd name="T15" fmla="*/ 0 h 77"/>
                <a:gd name="T16" fmla="*/ 0 w 13"/>
                <a:gd name="T17" fmla="*/ 4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77">
                  <a:moveTo>
                    <a:pt x="0" y="4"/>
                  </a:moveTo>
                  <a:cubicBezTo>
                    <a:pt x="0" y="73"/>
                    <a:pt x="0" y="73"/>
                    <a:pt x="0" y="73"/>
                  </a:cubicBezTo>
                  <a:cubicBezTo>
                    <a:pt x="0" y="75"/>
                    <a:pt x="2" y="77"/>
                    <a:pt x="4" y="77"/>
                  </a:cubicBezTo>
                  <a:cubicBezTo>
                    <a:pt x="9" y="77"/>
                    <a:pt x="9" y="77"/>
                    <a:pt x="9" y="77"/>
                  </a:cubicBezTo>
                  <a:cubicBezTo>
                    <a:pt x="11" y="77"/>
                    <a:pt x="13" y="75"/>
                    <a:pt x="13" y="73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2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" name="Freeform 12"/>
            <p:cNvSpPr>
              <a:spLocks/>
            </p:cNvSpPr>
            <p:nvPr userDrawn="1"/>
          </p:nvSpPr>
          <p:spPr bwMode="auto">
            <a:xfrm>
              <a:off x="6467477" y="2232197"/>
              <a:ext cx="56992" cy="577514"/>
            </a:xfrm>
            <a:custGeom>
              <a:avLst/>
              <a:gdLst>
                <a:gd name="T0" fmla="*/ 0 w 13"/>
                <a:gd name="T1" fmla="*/ 4 h 131"/>
                <a:gd name="T2" fmla="*/ 0 w 13"/>
                <a:gd name="T3" fmla="*/ 127 h 131"/>
                <a:gd name="T4" fmla="*/ 4 w 13"/>
                <a:gd name="T5" fmla="*/ 131 h 131"/>
                <a:gd name="T6" fmla="*/ 9 w 13"/>
                <a:gd name="T7" fmla="*/ 131 h 131"/>
                <a:gd name="T8" fmla="*/ 13 w 13"/>
                <a:gd name="T9" fmla="*/ 127 h 131"/>
                <a:gd name="T10" fmla="*/ 13 w 13"/>
                <a:gd name="T11" fmla="*/ 4 h 131"/>
                <a:gd name="T12" fmla="*/ 9 w 13"/>
                <a:gd name="T13" fmla="*/ 0 h 131"/>
                <a:gd name="T14" fmla="*/ 4 w 13"/>
                <a:gd name="T15" fmla="*/ 0 h 131"/>
                <a:gd name="T16" fmla="*/ 0 w 13"/>
                <a:gd name="T17" fmla="*/ 4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31">
                  <a:moveTo>
                    <a:pt x="0" y="4"/>
                  </a:moveTo>
                  <a:cubicBezTo>
                    <a:pt x="0" y="127"/>
                    <a:pt x="0" y="127"/>
                    <a:pt x="0" y="127"/>
                  </a:cubicBezTo>
                  <a:cubicBezTo>
                    <a:pt x="0" y="129"/>
                    <a:pt x="2" y="131"/>
                    <a:pt x="4" y="131"/>
                  </a:cubicBezTo>
                  <a:cubicBezTo>
                    <a:pt x="9" y="131"/>
                    <a:pt x="9" y="131"/>
                    <a:pt x="9" y="131"/>
                  </a:cubicBezTo>
                  <a:cubicBezTo>
                    <a:pt x="11" y="131"/>
                    <a:pt x="13" y="129"/>
                    <a:pt x="13" y="127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2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" name="Freeform 13"/>
            <p:cNvSpPr>
              <a:spLocks/>
            </p:cNvSpPr>
            <p:nvPr userDrawn="1"/>
          </p:nvSpPr>
          <p:spPr bwMode="auto">
            <a:xfrm>
              <a:off x="6467477" y="2950291"/>
              <a:ext cx="56992" cy="569915"/>
            </a:xfrm>
            <a:custGeom>
              <a:avLst/>
              <a:gdLst>
                <a:gd name="T0" fmla="*/ 0 w 13"/>
                <a:gd name="T1" fmla="*/ 3 h 130"/>
                <a:gd name="T2" fmla="*/ 0 w 13"/>
                <a:gd name="T3" fmla="*/ 127 h 130"/>
                <a:gd name="T4" fmla="*/ 4 w 13"/>
                <a:gd name="T5" fmla="*/ 130 h 130"/>
                <a:gd name="T6" fmla="*/ 9 w 13"/>
                <a:gd name="T7" fmla="*/ 130 h 130"/>
                <a:gd name="T8" fmla="*/ 13 w 13"/>
                <a:gd name="T9" fmla="*/ 127 h 130"/>
                <a:gd name="T10" fmla="*/ 13 w 13"/>
                <a:gd name="T11" fmla="*/ 3 h 130"/>
                <a:gd name="T12" fmla="*/ 9 w 13"/>
                <a:gd name="T13" fmla="*/ 0 h 130"/>
                <a:gd name="T14" fmla="*/ 4 w 13"/>
                <a:gd name="T15" fmla="*/ 0 h 130"/>
                <a:gd name="T16" fmla="*/ 0 w 13"/>
                <a:gd name="T17" fmla="*/ 3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30">
                  <a:moveTo>
                    <a:pt x="0" y="3"/>
                  </a:moveTo>
                  <a:cubicBezTo>
                    <a:pt x="0" y="127"/>
                    <a:pt x="0" y="127"/>
                    <a:pt x="0" y="127"/>
                  </a:cubicBezTo>
                  <a:cubicBezTo>
                    <a:pt x="0" y="129"/>
                    <a:pt x="2" y="130"/>
                    <a:pt x="4" y="130"/>
                  </a:cubicBezTo>
                  <a:cubicBezTo>
                    <a:pt x="9" y="130"/>
                    <a:pt x="9" y="130"/>
                    <a:pt x="9" y="130"/>
                  </a:cubicBezTo>
                  <a:cubicBezTo>
                    <a:pt x="11" y="130"/>
                    <a:pt x="13" y="129"/>
                    <a:pt x="13" y="127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1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5" name="Rectangle 14"/>
            <p:cNvSpPr>
              <a:spLocks noChangeArrowheads="1"/>
            </p:cNvSpPr>
            <p:nvPr userDrawn="1"/>
          </p:nvSpPr>
          <p:spPr bwMode="auto">
            <a:xfrm>
              <a:off x="6486474" y="7718581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6" name="Rectangle 15"/>
            <p:cNvSpPr>
              <a:spLocks noChangeArrowheads="1"/>
            </p:cNvSpPr>
            <p:nvPr userDrawn="1"/>
          </p:nvSpPr>
          <p:spPr bwMode="auto">
            <a:xfrm>
              <a:off x="10263114" y="7718581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7" name="Rectangle 16"/>
            <p:cNvSpPr>
              <a:spLocks noChangeArrowheads="1"/>
            </p:cNvSpPr>
            <p:nvPr userDrawn="1"/>
          </p:nvSpPr>
          <p:spPr bwMode="auto">
            <a:xfrm>
              <a:off x="6486474" y="1145559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8" name="Rectangle 17"/>
            <p:cNvSpPr>
              <a:spLocks noChangeArrowheads="1"/>
            </p:cNvSpPr>
            <p:nvPr userDrawn="1"/>
          </p:nvSpPr>
          <p:spPr bwMode="auto">
            <a:xfrm>
              <a:off x="10263114" y="1145559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9" name="Oval 18"/>
            <p:cNvSpPr>
              <a:spLocks noChangeArrowheads="1"/>
            </p:cNvSpPr>
            <p:nvPr userDrawn="1"/>
          </p:nvSpPr>
          <p:spPr bwMode="auto">
            <a:xfrm>
              <a:off x="7740288" y="970785"/>
              <a:ext cx="140579" cy="140579"/>
            </a:xfrm>
            <a:prstGeom prst="ellipse">
              <a:avLst/>
            </a:pr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20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811527" y="1385332"/>
            <a:ext cx="2331529" cy="40560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grpSp>
        <p:nvGrpSpPr>
          <p:cNvPr id="22" name="Group 21"/>
          <p:cNvGrpSpPr/>
          <p:nvPr userDrawn="1"/>
        </p:nvGrpSpPr>
        <p:grpSpPr>
          <a:xfrm>
            <a:off x="4764815" y="731462"/>
            <a:ext cx="2662371" cy="5395077"/>
            <a:chOff x="6467477" y="549048"/>
            <a:chExt cx="3883024" cy="7868629"/>
          </a:xfrm>
        </p:grpSpPr>
        <p:sp>
          <p:nvSpPr>
            <p:cNvPr id="23" name="Freeform 5"/>
            <p:cNvSpPr>
              <a:spLocks/>
            </p:cNvSpPr>
            <p:nvPr userDrawn="1"/>
          </p:nvSpPr>
          <p:spPr bwMode="auto">
            <a:xfrm>
              <a:off x="10301108" y="2201802"/>
              <a:ext cx="49393" cy="554717"/>
            </a:xfrm>
            <a:custGeom>
              <a:avLst/>
              <a:gdLst>
                <a:gd name="T0" fmla="*/ 0 w 11"/>
                <a:gd name="T1" fmla="*/ 4 h 126"/>
                <a:gd name="T2" fmla="*/ 0 w 11"/>
                <a:gd name="T3" fmla="*/ 123 h 126"/>
                <a:gd name="T4" fmla="*/ 3 w 11"/>
                <a:gd name="T5" fmla="*/ 126 h 126"/>
                <a:gd name="T6" fmla="*/ 8 w 11"/>
                <a:gd name="T7" fmla="*/ 126 h 126"/>
                <a:gd name="T8" fmla="*/ 11 w 11"/>
                <a:gd name="T9" fmla="*/ 123 h 126"/>
                <a:gd name="T10" fmla="*/ 11 w 11"/>
                <a:gd name="T11" fmla="*/ 4 h 126"/>
                <a:gd name="T12" fmla="*/ 8 w 11"/>
                <a:gd name="T13" fmla="*/ 0 h 126"/>
                <a:gd name="T14" fmla="*/ 3 w 11"/>
                <a:gd name="T15" fmla="*/ 0 h 126"/>
                <a:gd name="T16" fmla="*/ 0 w 11"/>
                <a:gd name="T17" fmla="*/ 4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126">
                  <a:moveTo>
                    <a:pt x="0" y="4"/>
                  </a:moveTo>
                  <a:cubicBezTo>
                    <a:pt x="0" y="123"/>
                    <a:pt x="0" y="123"/>
                    <a:pt x="0" y="123"/>
                  </a:cubicBezTo>
                  <a:cubicBezTo>
                    <a:pt x="0" y="125"/>
                    <a:pt x="1" y="126"/>
                    <a:pt x="3" y="126"/>
                  </a:cubicBezTo>
                  <a:cubicBezTo>
                    <a:pt x="8" y="126"/>
                    <a:pt x="8" y="126"/>
                    <a:pt x="8" y="126"/>
                  </a:cubicBezTo>
                  <a:cubicBezTo>
                    <a:pt x="9" y="126"/>
                    <a:pt x="11" y="125"/>
                    <a:pt x="11" y="123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2"/>
                    <a:pt x="9" y="0"/>
                    <a:pt x="8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" name="Rectangle 6"/>
            <p:cNvSpPr>
              <a:spLocks noChangeArrowheads="1"/>
            </p:cNvSpPr>
            <p:nvPr userDrawn="1"/>
          </p:nvSpPr>
          <p:spPr bwMode="auto">
            <a:xfrm>
              <a:off x="10263114" y="7684386"/>
              <a:ext cx="53192" cy="136780"/>
            </a:xfrm>
            <a:prstGeom prst="rect">
              <a:avLst/>
            </a:pr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5" name="Rectangle 7"/>
            <p:cNvSpPr>
              <a:spLocks noChangeArrowheads="1"/>
            </p:cNvSpPr>
            <p:nvPr userDrawn="1"/>
          </p:nvSpPr>
          <p:spPr bwMode="auto">
            <a:xfrm>
              <a:off x="10263114" y="1111364"/>
              <a:ext cx="53192" cy="136780"/>
            </a:xfrm>
            <a:prstGeom prst="rect">
              <a:avLst/>
            </a:pr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6" name="Freeform 8"/>
            <p:cNvSpPr>
              <a:spLocks noEditPoints="1"/>
            </p:cNvSpPr>
            <p:nvPr userDrawn="1"/>
          </p:nvSpPr>
          <p:spPr bwMode="auto">
            <a:xfrm>
              <a:off x="6486474" y="549048"/>
              <a:ext cx="3829832" cy="7868629"/>
            </a:xfrm>
            <a:custGeom>
              <a:avLst/>
              <a:gdLst>
                <a:gd name="T0" fmla="*/ 738 w 868"/>
                <a:gd name="T1" fmla="*/ 0 h 1791"/>
                <a:gd name="T2" fmla="*/ 127 w 868"/>
                <a:gd name="T3" fmla="*/ 0 h 1791"/>
                <a:gd name="T4" fmla="*/ 0 w 868"/>
                <a:gd name="T5" fmla="*/ 128 h 1791"/>
                <a:gd name="T6" fmla="*/ 0 w 868"/>
                <a:gd name="T7" fmla="*/ 1664 h 1791"/>
                <a:gd name="T8" fmla="*/ 127 w 868"/>
                <a:gd name="T9" fmla="*/ 1791 h 1791"/>
                <a:gd name="T10" fmla="*/ 738 w 868"/>
                <a:gd name="T11" fmla="*/ 1791 h 1791"/>
                <a:gd name="T12" fmla="*/ 868 w 868"/>
                <a:gd name="T13" fmla="*/ 1664 h 1791"/>
                <a:gd name="T14" fmla="*/ 868 w 868"/>
                <a:gd name="T15" fmla="*/ 128 h 1791"/>
                <a:gd name="T16" fmla="*/ 738 w 868"/>
                <a:gd name="T17" fmla="*/ 0 h 1791"/>
                <a:gd name="T18" fmla="*/ 847 w 868"/>
                <a:gd name="T19" fmla="*/ 1654 h 1791"/>
                <a:gd name="T20" fmla="*/ 732 w 868"/>
                <a:gd name="T21" fmla="*/ 1769 h 1791"/>
                <a:gd name="T22" fmla="*/ 134 w 868"/>
                <a:gd name="T23" fmla="*/ 1769 h 1791"/>
                <a:gd name="T24" fmla="*/ 19 w 868"/>
                <a:gd name="T25" fmla="*/ 1654 h 1791"/>
                <a:gd name="T26" fmla="*/ 19 w 868"/>
                <a:gd name="T27" fmla="*/ 131 h 1791"/>
                <a:gd name="T28" fmla="*/ 134 w 868"/>
                <a:gd name="T29" fmla="*/ 16 h 1791"/>
                <a:gd name="T30" fmla="*/ 732 w 868"/>
                <a:gd name="T31" fmla="*/ 16 h 1791"/>
                <a:gd name="T32" fmla="*/ 847 w 868"/>
                <a:gd name="T33" fmla="*/ 131 h 1791"/>
                <a:gd name="T34" fmla="*/ 847 w 868"/>
                <a:gd name="T35" fmla="*/ 1654 h 17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68" h="1791">
                  <a:moveTo>
                    <a:pt x="738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57" y="0"/>
                    <a:pt x="0" y="57"/>
                    <a:pt x="0" y="128"/>
                  </a:cubicBezTo>
                  <a:cubicBezTo>
                    <a:pt x="0" y="1664"/>
                    <a:pt x="0" y="1664"/>
                    <a:pt x="0" y="1664"/>
                  </a:cubicBezTo>
                  <a:cubicBezTo>
                    <a:pt x="0" y="1734"/>
                    <a:pt x="57" y="1791"/>
                    <a:pt x="127" y="1791"/>
                  </a:cubicBezTo>
                  <a:cubicBezTo>
                    <a:pt x="738" y="1791"/>
                    <a:pt x="738" y="1791"/>
                    <a:pt x="738" y="1791"/>
                  </a:cubicBezTo>
                  <a:cubicBezTo>
                    <a:pt x="809" y="1791"/>
                    <a:pt x="866" y="1734"/>
                    <a:pt x="868" y="1664"/>
                  </a:cubicBezTo>
                  <a:cubicBezTo>
                    <a:pt x="868" y="128"/>
                    <a:pt x="868" y="128"/>
                    <a:pt x="868" y="128"/>
                  </a:cubicBezTo>
                  <a:cubicBezTo>
                    <a:pt x="866" y="57"/>
                    <a:pt x="809" y="0"/>
                    <a:pt x="738" y="0"/>
                  </a:cubicBezTo>
                  <a:close/>
                  <a:moveTo>
                    <a:pt x="847" y="1654"/>
                  </a:moveTo>
                  <a:cubicBezTo>
                    <a:pt x="847" y="1718"/>
                    <a:pt x="796" y="1769"/>
                    <a:pt x="732" y="1769"/>
                  </a:cubicBezTo>
                  <a:cubicBezTo>
                    <a:pt x="134" y="1769"/>
                    <a:pt x="134" y="1769"/>
                    <a:pt x="134" y="1769"/>
                  </a:cubicBezTo>
                  <a:cubicBezTo>
                    <a:pt x="71" y="1769"/>
                    <a:pt x="19" y="1718"/>
                    <a:pt x="19" y="1654"/>
                  </a:cubicBezTo>
                  <a:cubicBezTo>
                    <a:pt x="19" y="131"/>
                    <a:pt x="19" y="131"/>
                    <a:pt x="19" y="131"/>
                  </a:cubicBezTo>
                  <a:cubicBezTo>
                    <a:pt x="19" y="68"/>
                    <a:pt x="71" y="16"/>
                    <a:pt x="134" y="16"/>
                  </a:cubicBezTo>
                  <a:cubicBezTo>
                    <a:pt x="732" y="16"/>
                    <a:pt x="732" y="16"/>
                    <a:pt x="732" y="16"/>
                  </a:cubicBezTo>
                  <a:cubicBezTo>
                    <a:pt x="796" y="16"/>
                    <a:pt x="847" y="68"/>
                    <a:pt x="847" y="131"/>
                  </a:cubicBezTo>
                  <a:lnTo>
                    <a:pt x="847" y="1654"/>
                  </a:ln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7" name="Freeform 9"/>
            <p:cNvSpPr>
              <a:spLocks/>
            </p:cNvSpPr>
            <p:nvPr userDrawn="1"/>
          </p:nvSpPr>
          <p:spPr bwMode="auto">
            <a:xfrm>
              <a:off x="6543466" y="602240"/>
              <a:ext cx="3719648" cy="7766044"/>
            </a:xfrm>
            <a:custGeom>
              <a:avLst/>
              <a:gdLst>
                <a:gd name="T0" fmla="*/ 718 w 843"/>
                <a:gd name="T1" fmla="*/ 1768 h 1768"/>
                <a:gd name="T2" fmla="*/ 120 w 843"/>
                <a:gd name="T3" fmla="*/ 1768 h 1768"/>
                <a:gd name="T4" fmla="*/ 0 w 843"/>
                <a:gd name="T5" fmla="*/ 1648 h 1768"/>
                <a:gd name="T6" fmla="*/ 0 w 843"/>
                <a:gd name="T7" fmla="*/ 120 h 1768"/>
                <a:gd name="T8" fmla="*/ 120 w 843"/>
                <a:gd name="T9" fmla="*/ 0 h 1768"/>
                <a:gd name="T10" fmla="*/ 718 w 843"/>
                <a:gd name="T11" fmla="*/ 0 h 1768"/>
                <a:gd name="T12" fmla="*/ 843 w 843"/>
                <a:gd name="T13" fmla="*/ 125 h 1768"/>
                <a:gd name="T14" fmla="*/ 843 w 843"/>
                <a:gd name="T15" fmla="*/ 1643 h 1768"/>
                <a:gd name="T16" fmla="*/ 718 w 843"/>
                <a:gd name="T17" fmla="*/ 1768 h 1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43" h="1768">
                  <a:moveTo>
                    <a:pt x="718" y="1768"/>
                  </a:moveTo>
                  <a:cubicBezTo>
                    <a:pt x="120" y="1768"/>
                    <a:pt x="120" y="1768"/>
                    <a:pt x="120" y="1768"/>
                  </a:cubicBezTo>
                  <a:cubicBezTo>
                    <a:pt x="54" y="1768"/>
                    <a:pt x="0" y="1714"/>
                    <a:pt x="0" y="1648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54"/>
                    <a:pt x="54" y="0"/>
                    <a:pt x="120" y="0"/>
                  </a:cubicBezTo>
                  <a:cubicBezTo>
                    <a:pt x="718" y="0"/>
                    <a:pt x="718" y="0"/>
                    <a:pt x="718" y="0"/>
                  </a:cubicBezTo>
                  <a:cubicBezTo>
                    <a:pt x="787" y="0"/>
                    <a:pt x="843" y="56"/>
                    <a:pt x="843" y="125"/>
                  </a:cubicBezTo>
                  <a:cubicBezTo>
                    <a:pt x="843" y="1643"/>
                    <a:pt x="843" y="1643"/>
                    <a:pt x="843" y="1643"/>
                  </a:cubicBezTo>
                  <a:cubicBezTo>
                    <a:pt x="843" y="1712"/>
                    <a:pt x="787" y="1768"/>
                    <a:pt x="718" y="1768"/>
                  </a:cubicBez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8" name="Rectangle 10"/>
            <p:cNvSpPr>
              <a:spLocks noChangeArrowheads="1"/>
            </p:cNvSpPr>
            <p:nvPr userDrawn="1"/>
          </p:nvSpPr>
          <p:spPr bwMode="auto">
            <a:xfrm>
              <a:off x="6703042" y="1517904"/>
              <a:ext cx="3400495" cy="590052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pic>
          <p:nvPicPr>
            <p:cNvPr id="29" name="Picture 11"/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4638" y="7581801"/>
              <a:ext cx="649703" cy="6459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0" name="Oval 29"/>
            <p:cNvSpPr>
              <a:spLocks noChangeArrowheads="1"/>
            </p:cNvSpPr>
            <p:nvPr userDrawn="1"/>
          </p:nvSpPr>
          <p:spPr bwMode="auto">
            <a:xfrm>
              <a:off x="8127831" y="7631194"/>
              <a:ext cx="547119" cy="547118"/>
            </a:xfrm>
            <a:prstGeom prst="ellipse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1" name="Oval 30"/>
            <p:cNvSpPr>
              <a:spLocks noChangeArrowheads="1"/>
            </p:cNvSpPr>
            <p:nvPr userDrawn="1"/>
          </p:nvSpPr>
          <p:spPr bwMode="auto">
            <a:xfrm>
              <a:off x="8340599" y="761816"/>
              <a:ext cx="102585" cy="102585"/>
            </a:xfrm>
            <a:prstGeom prst="ellipse">
              <a:avLst/>
            </a:pr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2" name="Freeform 31"/>
            <p:cNvSpPr>
              <a:spLocks/>
            </p:cNvSpPr>
            <p:nvPr userDrawn="1"/>
          </p:nvSpPr>
          <p:spPr bwMode="auto">
            <a:xfrm>
              <a:off x="8089836" y="993582"/>
              <a:ext cx="615509" cy="83588"/>
            </a:xfrm>
            <a:custGeom>
              <a:avLst/>
              <a:gdLst>
                <a:gd name="T0" fmla="*/ 130 w 139"/>
                <a:gd name="T1" fmla="*/ 19 h 19"/>
                <a:gd name="T2" fmla="*/ 10 w 139"/>
                <a:gd name="T3" fmla="*/ 19 h 19"/>
                <a:gd name="T4" fmla="*/ 0 w 139"/>
                <a:gd name="T5" fmla="*/ 9 h 19"/>
                <a:gd name="T6" fmla="*/ 0 w 139"/>
                <a:gd name="T7" fmla="*/ 9 h 19"/>
                <a:gd name="T8" fmla="*/ 10 w 139"/>
                <a:gd name="T9" fmla="*/ 0 h 19"/>
                <a:gd name="T10" fmla="*/ 130 w 139"/>
                <a:gd name="T11" fmla="*/ 0 h 19"/>
                <a:gd name="T12" fmla="*/ 139 w 139"/>
                <a:gd name="T13" fmla="*/ 9 h 19"/>
                <a:gd name="T14" fmla="*/ 139 w 139"/>
                <a:gd name="T15" fmla="*/ 9 h 19"/>
                <a:gd name="T16" fmla="*/ 130 w 139"/>
                <a:gd name="T17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9" h="19">
                  <a:moveTo>
                    <a:pt x="130" y="19"/>
                  </a:moveTo>
                  <a:cubicBezTo>
                    <a:pt x="10" y="19"/>
                    <a:pt x="10" y="19"/>
                    <a:pt x="10" y="19"/>
                  </a:cubicBezTo>
                  <a:cubicBezTo>
                    <a:pt x="5" y="19"/>
                    <a:pt x="0" y="15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135" y="0"/>
                    <a:pt x="139" y="4"/>
                    <a:pt x="139" y="9"/>
                  </a:cubicBezTo>
                  <a:cubicBezTo>
                    <a:pt x="139" y="9"/>
                    <a:pt x="139" y="9"/>
                    <a:pt x="139" y="9"/>
                  </a:cubicBezTo>
                  <a:cubicBezTo>
                    <a:pt x="139" y="15"/>
                    <a:pt x="135" y="19"/>
                    <a:pt x="130" y="19"/>
                  </a:cubicBezTo>
                  <a:close/>
                </a:path>
              </a:pathLst>
            </a:cu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3" name="Freeform 32"/>
            <p:cNvSpPr>
              <a:spLocks/>
            </p:cNvSpPr>
            <p:nvPr userDrawn="1"/>
          </p:nvSpPr>
          <p:spPr bwMode="auto">
            <a:xfrm>
              <a:off x="6467477" y="1536901"/>
              <a:ext cx="56992" cy="338150"/>
            </a:xfrm>
            <a:custGeom>
              <a:avLst/>
              <a:gdLst>
                <a:gd name="T0" fmla="*/ 0 w 13"/>
                <a:gd name="T1" fmla="*/ 4 h 77"/>
                <a:gd name="T2" fmla="*/ 0 w 13"/>
                <a:gd name="T3" fmla="*/ 73 h 77"/>
                <a:gd name="T4" fmla="*/ 4 w 13"/>
                <a:gd name="T5" fmla="*/ 77 h 77"/>
                <a:gd name="T6" fmla="*/ 9 w 13"/>
                <a:gd name="T7" fmla="*/ 77 h 77"/>
                <a:gd name="T8" fmla="*/ 13 w 13"/>
                <a:gd name="T9" fmla="*/ 73 h 77"/>
                <a:gd name="T10" fmla="*/ 13 w 13"/>
                <a:gd name="T11" fmla="*/ 4 h 77"/>
                <a:gd name="T12" fmla="*/ 9 w 13"/>
                <a:gd name="T13" fmla="*/ 0 h 77"/>
                <a:gd name="T14" fmla="*/ 4 w 13"/>
                <a:gd name="T15" fmla="*/ 0 h 77"/>
                <a:gd name="T16" fmla="*/ 0 w 13"/>
                <a:gd name="T17" fmla="*/ 4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77">
                  <a:moveTo>
                    <a:pt x="0" y="4"/>
                  </a:moveTo>
                  <a:cubicBezTo>
                    <a:pt x="0" y="73"/>
                    <a:pt x="0" y="73"/>
                    <a:pt x="0" y="73"/>
                  </a:cubicBezTo>
                  <a:cubicBezTo>
                    <a:pt x="0" y="75"/>
                    <a:pt x="2" y="77"/>
                    <a:pt x="4" y="77"/>
                  </a:cubicBezTo>
                  <a:cubicBezTo>
                    <a:pt x="9" y="77"/>
                    <a:pt x="9" y="77"/>
                    <a:pt x="9" y="77"/>
                  </a:cubicBezTo>
                  <a:cubicBezTo>
                    <a:pt x="11" y="77"/>
                    <a:pt x="13" y="75"/>
                    <a:pt x="13" y="73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2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4" name="Freeform 33"/>
            <p:cNvSpPr>
              <a:spLocks/>
            </p:cNvSpPr>
            <p:nvPr userDrawn="1"/>
          </p:nvSpPr>
          <p:spPr bwMode="auto">
            <a:xfrm>
              <a:off x="6467477" y="2232197"/>
              <a:ext cx="56992" cy="577514"/>
            </a:xfrm>
            <a:custGeom>
              <a:avLst/>
              <a:gdLst>
                <a:gd name="T0" fmla="*/ 0 w 13"/>
                <a:gd name="T1" fmla="*/ 4 h 131"/>
                <a:gd name="T2" fmla="*/ 0 w 13"/>
                <a:gd name="T3" fmla="*/ 127 h 131"/>
                <a:gd name="T4" fmla="*/ 4 w 13"/>
                <a:gd name="T5" fmla="*/ 131 h 131"/>
                <a:gd name="T6" fmla="*/ 9 w 13"/>
                <a:gd name="T7" fmla="*/ 131 h 131"/>
                <a:gd name="T8" fmla="*/ 13 w 13"/>
                <a:gd name="T9" fmla="*/ 127 h 131"/>
                <a:gd name="T10" fmla="*/ 13 w 13"/>
                <a:gd name="T11" fmla="*/ 4 h 131"/>
                <a:gd name="T12" fmla="*/ 9 w 13"/>
                <a:gd name="T13" fmla="*/ 0 h 131"/>
                <a:gd name="T14" fmla="*/ 4 w 13"/>
                <a:gd name="T15" fmla="*/ 0 h 131"/>
                <a:gd name="T16" fmla="*/ 0 w 13"/>
                <a:gd name="T17" fmla="*/ 4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31">
                  <a:moveTo>
                    <a:pt x="0" y="4"/>
                  </a:moveTo>
                  <a:cubicBezTo>
                    <a:pt x="0" y="127"/>
                    <a:pt x="0" y="127"/>
                    <a:pt x="0" y="127"/>
                  </a:cubicBezTo>
                  <a:cubicBezTo>
                    <a:pt x="0" y="129"/>
                    <a:pt x="2" y="131"/>
                    <a:pt x="4" y="131"/>
                  </a:cubicBezTo>
                  <a:cubicBezTo>
                    <a:pt x="9" y="131"/>
                    <a:pt x="9" y="131"/>
                    <a:pt x="9" y="131"/>
                  </a:cubicBezTo>
                  <a:cubicBezTo>
                    <a:pt x="11" y="131"/>
                    <a:pt x="13" y="129"/>
                    <a:pt x="13" y="127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2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5" name="Freeform 34"/>
            <p:cNvSpPr>
              <a:spLocks/>
            </p:cNvSpPr>
            <p:nvPr userDrawn="1"/>
          </p:nvSpPr>
          <p:spPr bwMode="auto">
            <a:xfrm>
              <a:off x="6467477" y="2950291"/>
              <a:ext cx="56992" cy="569915"/>
            </a:xfrm>
            <a:custGeom>
              <a:avLst/>
              <a:gdLst>
                <a:gd name="T0" fmla="*/ 0 w 13"/>
                <a:gd name="T1" fmla="*/ 3 h 130"/>
                <a:gd name="T2" fmla="*/ 0 w 13"/>
                <a:gd name="T3" fmla="*/ 127 h 130"/>
                <a:gd name="T4" fmla="*/ 4 w 13"/>
                <a:gd name="T5" fmla="*/ 130 h 130"/>
                <a:gd name="T6" fmla="*/ 9 w 13"/>
                <a:gd name="T7" fmla="*/ 130 h 130"/>
                <a:gd name="T8" fmla="*/ 13 w 13"/>
                <a:gd name="T9" fmla="*/ 127 h 130"/>
                <a:gd name="T10" fmla="*/ 13 w 13"/>
                <a:gd name="T11" fmla="*/ 3 h 130"/>
                <a:gd name="T12" fmla="*/ 9 w 13"/>
                <a:gd name="T13" fmla="*/ 0 h 130"/>
                <a:gd name="T14" fmla="*/ 4 w 13"/>
                <a:gd name="T15" fmla="*/ 0 h 130"/>
                <a:gd name="T16" fmla="*/ 0 w 13"/>
                <a:gd name="T17" fmla="*/ 3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30">
                  <a:moveTo>
                    <a:pt x="0" y="3"/>
                  </a:moveTo>
                  <a:cubicBezTo>
                    <a:pt x="0" y="127"/>
                    <a:pt x="0" y="127"/>
                    <a:pt x="0" y="127"/>
                  </a:cubicBezTo>
                  <a:cubicBezTo>
                    <a:pt x="0" y="129"/>
                    <a:pt x="2" y="130"/>
                    <a:pt x="4" y="130"/>
                  </a:cubicBezTo>
                  <a:cubicBezTo>
                    <a:pt x="9" y="130"/>
                    <a:pt x="9" y="130"/>
                    <a:pt x="9" y="130"/>
                  </a:cubicBezTo>
                  <a:cubicBezTo>
                    <a:pt x="11" y="130"/>
                    <a:pt x="13" y="129"/>
                    <a:pt x="13" y="127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1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6" name="Rectangle 35"/>
            <p:cNvSpPr>
              <a:spLocks noChangeArrowheads="1"/>
            </p:cNvSpPr>
            <p:nvPr userDrawn="1"/>
          </p:nvSpPr>
          <p:spPr bwMode="auto">
            <a:xfrm>
              <a:off x="6486474" y="7718581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7" name="Rectangle 36"/>
            <p:cNvSpPr>
              <a:spLocks noChangeArrowheads="1"/>
            </p:cNvSpPr>
            <p:nvPr userDrawn="1"/>
          </p:nvSpPr>
          <p:spPr bwMode="auto">
            <a:xfrm>
              <a:off x="10263114" y="7718581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8" name="Rectangle 37"/>
            <p:cNvSpPr>
              <a:spLocks noChangeArrowheads="1"/>
            </p:cNvSpPr>
            <p:nvPr userDrawn="1"/>
          </p:nvSpPr>
          <p:spPr bwMode="auto">
            <a:xfrm>
              <a:off x="6486474" y="1145559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9" name="Rectangle 38"/>
            <p:cNvSpPr>
              <a:spLocks noChangeArrowheads="1"/>
            </p:cNvSpPr>
            <p:nvPr userDrawn="1"/>
          </p:nvSpPr>
          <p:spPr bwMode="auto">
            <a:xfrm>
              <a:off x="10263114" y="1145559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0" name="Oval 39"/>
            <p:cNvSpPr>
              <a:spLocks noChangeArrowheads="1"/>
            </p:cNvSpPr>
            <p:nvPr userDrawn="1"/>
          </p:nvSpPr>
          <p:spPr bwMode="auto">
            <a:xfrm>
              <a:off x="7740288" y="970785"/>
              <a:ext cx="140579" cy="140579"/>
            </a:xfrm>
            <a:prstGeom prst="ellipse">
              <a:avLst/>
            </a:pr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41" name="Group 40"/>
          <p:cNvGrpSpPr/>
          <p:nvPr userDrawn="1"/>
        </p:nvGrpSpPr>
        <p:grpSpPr>
          <a:xfrm>
            <a:off x="8879615" y="731462"/>
            <a:ext cx="2662371" cy="5395077"/>
            <a:chOff x="6467477" y="549048"/>
            <a:chExt cx="3883024" cy="7868629"/>
          </a:xfrm>
        </p:grpSpPr>
        <p:sp>
          <p:nvSpPr>
            <p:cNvPr id="42" name="Freeform 5"/>
            <p:cNvSpPr>
              <a:spLocks/>
            </p:cNvSpPr>
            <p:nvPr userDrawn="1"/>
          </p:nvSpPr>
          <p:spPr bwMode="auto">
            <a:xfrm>
              <a:off x="10301108" y="2201802"/>
              <a:ext cx="49393" cy="554717"/>
            </a:xfrm>
            <a:custGeom>
              <a:avLst/>
              <a:gdLst>
                <a:gd name="T0" fmla="*/ 0 w 11"/>
                <a:gd name="T1" fmla="*/ 4 h 126"/>
                <a:gd name="T2" fmla="*/ 0 w 11"/>
                <a:gd name="T3" fmla="*/ 123 h 126"/>
                <a:gd name="T4" fmla="*/ 3 w 11"/>
                <a:gd name="T5" fmla="*/ 126 h 126"/>
                <a:gd name="T6" fmla="*/ 8 w 11"/>
                <a:gd name="T7" fmla="*/ 126 h 126"/>
                <a:gd name="T8" fmla="*/ 11 w 11"/>
                <a:gd name="T9" fmla="*/ 123 h 126"/>
                <a:gd name="T10" fmla="*/ 11 w 11"/>
                <a:gd name="T11" fmla="*/ 4 h 126"/>
                <a:gd name="T12" fmla="*/ 8 w 11"/>
                <a:gd name="T13" fmla="*/ 0 h 126"/>
                <a:gd name="T14" fmla="*/ 3 w 11"/>
                <a:gd name="T15" fmla="*/ 0 h 126"/>
                <a:gd name="T16" fmla="*/ 0 w 11"/>
                <a:gd name="T17" fmla="*/ 4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126">
                  <a:moveTo>
                    <a:pt x="0" y="4"/>
                  </a:moveTo>
                  <a:cubicBezTo>
                    <a:pt x="0" y="123"/>
                    <a:pt x="0" y="123"/>
                    <a:pt x="0" y="123"/>
                  </a:cubicBezTo>
                  <a:cubicBezTo>
                    <a:pt x="0" y="125"/>
                    <a:pt x="1" y="126"/>
                    <a:pt x="3" y="126"/>
                  </a:cubicBezTo>
                  <a:cubicBezTo>
                    <a:pt x="8" y="126"/>
                    <a:pt x="8" y="126"/>
                    <a:pt x="8" y="126"/>
                  </a:cubicBezTo>
                  <a:cubicBezTo>
                    <a:pt x="9" y="126"/>
                    <a:pt x="11" y="125"/>
                    <a:pt x="11" y="123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2"/>
                    <a:pt x="9" y="0"/>
                    <a:pt x="8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3" name="Rectangle 6"/>
            <p:cNvSpPr>
              <a:spLocks noChangeArrowheads="1"/>
            </p:cNvSpPr>
            <p:nvPr userDrawn="1"/>
          </p:nvSpPr>
          <p:spPr bwMode="auto">
            <a:xfrm>
              <a:off x="10263114" y="7684386"/>
              <a:ext cx="53192" cy="136780"/>
            </a:xfrm>
            <a:prstGeom prst="rect">
              <a:avLst/>
            </a:pr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4" name="Rectangle 7"/>
            <p:cNvSpPr>
              <a:spLocks noChangeArrowheads="1"/>
            </p:cNvSpPr>
            <p:nvPr userDrawn="1"/>
          </p:nvSpPr>
          <p:spPr bwMode="auto">
            <a:xfrm>
              <a:off x="10263114" y="1111364"/>
              <a:ext cx="53192" cy="136780"/>
            </a:xfrm>
            <a:prstGeom prst="rect">
              <a:avLst/>
            </a:pr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5" name="Freeform 8"/>
            <p:cNvSpPr>
              <a:spLocks noEditPoints="1"/>
            </p:cNvSpPr>
            <p:nvPr userDrawn="1"/>
          </p:nvSpPr>
          <p:spPr bwMode="auto">
            <a:xfrm>
              <a:off x="6486474" y="549048"/>
              <a:ext cx="3829832" cy="7868629"/>
            </a:xfrm>
            <a:custGeom>
              <a:avLst/>
              <a:gdLst>
                <a:gd name="T0" fmla="*/ 738 w 868"/>
                <a:gd name="T1" fmla="*/ 0 h 1791"/>
                <a:gd name="T2" fmla="*/ 127 w 868"/>
                <a:gd name="T3" fmla="*/ 0 h 1791"/>
                <a:gd name="T4" fmla="*/ 0 w 868"/>
                <a:gd name="T5" fmla="*/ 128 h 1791"/>
                <a:gd name="T6" fmla="*/ 0 w 868"/>
                <a:gd name="T7" fmla="*/ 1664 h 1791"/>
                <a:gd name="T8" fmla="*/ 127 w 868"/>
                <a:gd name="T9" fmla="*/ 1791 h 1791"/>
                <a:gd name="T10" fmla="*/ 738 w 868"/>
                <a:gd name="T11" fmla="*/ 1791 h 1791"/>
                <a:gd name="T12" fmla="*/ 868 w 868"/>
                <a:gd name="T13" fmla="*/ 1664 h 1791"/>
                <a:gd name="T14" fmla="*/ 868 w 868"/>
                <a:gd name="T15" fmla="*/ 128 h 1791"/>
                <a:gd name="T16" fmla="*/ 738 w 868"/>
                <a:gd name="T17" fmla="*/ 0 h 1791"/>
                <a:gd name="T18" fmla="*/ 847 w 868"/>
                <a:gd name="T19" fmla="*/ 1654 h 1791"/>
                <a:gd name="T20" fmla="*/ 732 w 868"/>
                <a:gd name="T21" fmla="*/ 1769 h 1791"/>
                <a:gd name="T22" fmla="*/ 134 w 868"/>
                <a:gd name="T23" fmla="*/ 1769 h 1791"/>
                <a:gd name="T24" fmla="*/ 19 w 868"/>
                <a:gd name="T25" fmla="*/ 1654 h 1791"/>
                <a:gd name="T26" fmla="*/ 19 w 868"/>
                <a:gd name="T27" fmla="*/ 131 h 1791"/>
                <a:gd name="T28" fmla="*/ 134 w 868"/>
                <a:gd name="T29" fmla="*/ 16 h 1791"/>
                <a:gd name="T30" fmla="*/ 732 w 868"/>
                <a:gd name="T31" fmla="*/ 16 h 1791"/>
                <a:gd name="T32" fmla="*/ 847 w 868"/>
                <a:gd name="T33" fmla="*/ 131 h 1791"/>
                <a:gd name="T34" fmla="*/ 847 w 868"/>
                <a:gd name="T35" fmla="*/ 1654 h 17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68" h="1791">
                  <a:moveTo>
                    <a:pt x="738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57" y="0"/>
                    <a:pt x="0" y="57"/>
                    <a:pt x="0" y="128"/>
                  </a:cubicBezTo>
                  <a:cubicBezTo>
                    <a:pt x="0" y="1664"/>
                    <a:pt x="0" y="1664"/>
                    <a:pt x="0" y="1664"/>
                  </a:cubicBezTo>
                  <a:cubicBezTo>
                    <a:pt x="0" y="1734"/>
                    <a:pt x="57" y="1791"/>
                    <a:pt x="127" y="1791"/>
                  </a:cubicBezTo>
                  <a:cubicBezTo>
                    <a:pt x="738" y="1791"/>
                    <a:pt x="738" y="1791"/>
                    <a:pt x="738" y="1791"/>
                  </a:cubicBezTo>
                  <a:cubicBezTo>
                    <a:pt x="809" y="1791"/>
                    <a:pt x="866" y="1734"/>
                    <a:pt x="868" y="1664"/>
                  </a:cubicBezTo>
                  <a:cubicBezTo>
                    <a:pt x="868" y="128"/>
                    <a:pt x="868" y="128"/>
                    <a:pt x="868" y="128"/>
                  </a:cubicBezTo>
                  <a:cubicBezTo>
                    <a:pt x="866" y="57"/>
                    <a:pt x="809" y="0"/>
                    <a:pt x="738" y="0"/>
                  </a:cubicBezTo>
                  <a:close/>
                  <a:moveTo>
                    <a:pt x="847" y="1654"/>
                  </a:moveTo>
                  <a:cubicBezTo>
                    <a:pt x="847" y="1718"/>
                    <a:pt x="796" y="1769"/>
                    <a:pt x="732" y="1769"/>
                  </a:cubicBezTo>
                  <a:cubicBezTo>
                    <a:pt x="134" y="1769"/>
                    <a:pt x="134" y="1769"/>
                    <a:pt x="134" y="1769"/>
                  </a:cubicBezTo>
                  <a:cubicBezTo>
                    <a:pt x="71" y="1769"/>
                    <a:pt x="19" y="1718"/>
                    <a:pt x="19" y="1654"/>
                  </a:cubicBezTo>
                  <a:cubicBezTo>
                    <a:pt x="19" y="131"/>
                    <a:pt x="19" y="131"/>
                    <a:pt x="19" y="131"/>
                  </a:cubicBezTo>
                  <a:cubicBezTo>
                    <a:pt x="19" y="68"/>
                    <a:pt x="71" y="16"/>
                    <a:pt x="134" y="16"/>
                  </a:cubicBezTo>
                  <a:cubicBezTo>
                    <a:pt x="732" y="16"/>
                    <a:pt x="732" y="16"/>
                    <a:pt x="732" y="16"/>
                  </a:cubicBezTo>
                  <a:cubicBezTo>
                    <a:pt x="796" y="16"/>
                    <a:pt x="847" y="68"/>
                    <a:pt x="847" y="131"/>
                  </a:cubicBezTo>
                  <a:lnTo>
                    <a:pt x="847" y="1654"/>
                  </a:ln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6" name="Freeform 9"/>
            <p:cNvSpPr>
              <a:spLocks/>
            </p:cNvSpPr>
            <p:nvPr userDrawn="1"/>
          </p:nvSpPr>
          <p:spPr bwMode="auto">
            <a:xfrm>
              <a:off x="6543466" y="602240"/>
              <a:ext cx="3719648" cy="7766044"/>
            </a:xfrm>
            <a:custGeom>
              <a:avLst/>
              <a:gdLst>
                <a:gd name="T0" fmla="*/ 718 w 843"/>
                <a:gd name="T1" fmla="*/ 1768 h 1768"/>
                <a:gd name="T2" fmla="*/ 120 w 843"/>
                <a:gd name="T3" fmla="*/ 1768 h 1768"/>
                <a:gd name="T4" fmla="*/ 0 w 843"/>
                <a:gd name="T5" fmla="*/ 1648 h 1768"/>
                <a:gd name="T6" fmla="*/ 0 w 843"/>
                <a:gd name="T7" fmla="*/ 120 h 1768"/>
                <a:gd name="T8" fmla="*/ 120 w 843"/>
                <a:gd name="T9" fmla="*/ 0 h 1768"/>
                <a:gd name="T10" fmla="*/ 718 w 843"/>
                <a:gd name="T11" fmla="*/ 0 h 1768"/>
                <a:gd name="T12" fmla="*/ 843 w 843"/>
                <a:gd name="T13" fmla="*/ 125 h 1768"/>
                <a:gd name="T14" fmla="*/ 843 w 843"/>
                <a:gd name="T15" fmla="*/ 1643 h 1768"/>
                <a:gd name="T16" fmla="*/ 718 w 843"/>
                <a:gd name="T17" fmla="*/ 1768 h 1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43" h="1768">
                  <a:moveTo>
                    <a:pt x="718" y="1768"/>
                  </a:moveTo>
                  <a:cubicBezTo>
                    <a:pt x="120" y="1768"/>
                    <a:pt x="120" y="1768"/>
                    <a:pt x="120" y="1768"/>
                  </a:cubicBezTo>
                  <a:cubicBezTo>
                    <a:pt x="54" y="1768"/>
                    <a:pt x="0" y="1714"/>
                    <a:pt x="0" y="1648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54"/>
                    <a:pt x="54" y="0"/>
                    <a:pt x="120" y="0"/>
                  </a:cubicBezTo>
                  <a:cubicBezTo>
                    <a:pt x="718" y="0"/>
                    <a:pt x="718" y="0"/>
                    <a:pt x="718" y="0"/>
                  </a:cubicBezTo>
                  <a:cubicBezTo>
                    <a:pt x="787" y="0"/>
                    <a:pt x="843" y="56"/>
                    <a:pt x="843" y="125"/>
                  </a:cubicBezTo>
                  <a:cubicBezTo>
                    <a:pt x="843" y="1643"/>
                    <a:pt x="843" y="1643"/>
                    <a:pt x="843" y="1643"/>
                  </a:cubicBezTo>
                  <a:cubicBezTo>
                    <a:pt x="843" y="1712"/>
                    <a:pt x="787" y="1768"/>
                    <a:pt x="718" y="1768"/>
                  </a:cubicBez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7" name="Rectangle 10"/>
            <p:cNvSpPr>
              <a:spLocks noChangeArrowheads="1"/>
            </p:cNvSpPr>
            <p:nvPr userDrawn="1"/>
          </p:nvSpPr>
          <p:spPr bwMode="auto">
            <a:xfrm>
              <a:off x="6703042" y="1517904"/>
              <a:ext cx="3400495" cy="590052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pic>
          <p:nvPicPr>
            <p:cNvPr id="48" name="Picture 11"/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4638" y="7581801"/>
              <a:ext cx="649703" cy="6459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9" name="Oval 48"/>
            <p:cNvSpPr>
              <a:spLocks noChangeArrowheads="1"/>
            </p:cNvSpPr>
            <p:nvPr userDrawn="1"/>
          </p:nvSpPr>
          <p:spPr bwMode="auto">
            <a:xfrm>
              <a:off x="8127831" y="7631194"/>
              <a:ext cx="547119" cy="547118"/>
            </a:xfrm>
            <a:prstGeom prst="ellipse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0" name="Oval 49"/>
            <p:cNvSpPr>
              <a:spLocks noChangeArrowheads="1"/>
            </p:cNvSpPr>
            <p:nvPr userDrawn="1"/>
          </p:nvSpPr>
          <p:spPr bwMode="auto">
            <a:xfrm>
              <a:off x="8340599" y="761816"/>
              <a:ext cx="102585" cy="102585"/>
            </a:xfrm>
            <a:prstGeom prst="ellipse">
              <a:avLst/>
            </a:pr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1" name="Freeform 50"/>
            <p:cNvSpPr>
              <a:spLocks/>
            </p:cNvSpPr>
            <p:nvPr userDrawn="1"/>
          </p:nvSpPr>
          <p:spPr bwMode="auto">
            <a:xfrm>
              <a:off x="8089836" y="993582"/>
              <a:ext cx="615509" cy="83588"/>
            </a:xfrm>
            <a:custGeom>
              <a:avLst/>
              <a:gdLst>
                <a:gd name="T0" fmla="*/ 130 w 139"/>
                <a:gd name="T1" fmla="*/ 19 h 19"/>
                <a:gd name="T2" fmla="*/ 10 w 139"/>
                <a:gd name="T3" fmla="*/ 19 h 19"/>
                <a:gd name="T4" fmla="*/ 0 w 139"/>
                <a:gd name="T5" fmla="*/ 9 h 19"/>
                <a:gd name="T6" fmla="*/ 0 w 139"/>
                <a:gd name="T7" fmla="*/ 9 h 19"/>
                <a:gd name="T8" fmla="*/ 10 w 139"/>
                <a:gd name="T9" fmla="*/ 0 h 19"/>
                <a:gd name="T10" fmla="*/ 130 w 139"/>
                <a:gd name="T11" fmla="*/ 0 h 19"/>
                <a:gd name="T12" fmla="*/ 139 w 139"/>
                <a:gd name="T13" fmla="*/ 9 h 19"/>
                <a:gd name="T14" fmla="*/ 139 w 139"/>
                <a:gd name="T15" fmla="*/ 9 h 19"/>
                <a:gd name="T16" fmla="*/ 130 w 139"/>
                <a:gd name="T17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9" h="19">
                  <a:moveTo>
                    <a:pt x="130" y="19"/>
                  </a:moveTo>
                  <a:cubicBezTo>
                    <a:pt x="10" y="19"/>
                    <a:pt x="10" y="19"/>
                    <a:pt x="10" y="19"/>
                  </a:cubicBezTo>
                  <a:cubicBezTo>
                    <a:pt x="5" y="19"/>
                    <a:pt x="0" y="15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135" y="0"/>
                    <a:pt x="139" y="4"/>
                    <a:pt x="139" y="9"/>
                  </a:cubicBezTo>
                  <a:cubicBezTo>
                    <a:pt x="139" y="9"/>
                    <a:pt x="139" y="9"/>
                    <a:pt x="139" y="9"/>
                  </a:cubicBezTo>
                  <a:cubicBezTo>
                    <a:pt x="139" y="15"/>
                    <a:pt x="135" y="19"/>
                    <a:pt x="130" y="19"/>
                  </a:cubicBezTo>
                  <a:close/>
                </a:path>
              </a:pathLst>
            </a:cu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2" name="Freeform 51"/>
            <p:cNvSpPr>
              <a:spLocks/>
            </p:cNvSpPr>
            <p:nvPr userDrawn="1"/>
          </p:nvSpPr>
          <p:spPr bwMode="auto">
            <a:xfrm>
              <a:off x="6467477" y="1536901"/>
              <a:ext cx="56992" cy="338150"/>
            </a:xfrm>
            <a:custGeom>
              <a:avLst/>
              <a:gdLst>
                <a:gd name="T0" fmla="*/ 0 w 13"/>
                <a:gd name="T1" fmla="*/ 4 h 77"/>
                <a:gd name="T2" fmla="*/ 0 w 13"/>
                <a:gd name="T3" fmla="*/ 73 h 77"/>
                <a:gd name="T4" fmla="*/ 4 w 13"/>
                <a:gd name="T5" fmla="*/ 77 h 77"/>
                <a:gd name="T6" fmla="*/ 9 w 13"/>
                <a:gd name="T7" fmla="*/ 77 h 77"/>
                <a:gd name="T8" fmla="*/ 13 w 13"/>
                <a:gd name="T9" fmla="*/ 73 h 77"/>
                <a:gd name="T10" fmla="*/ 13 w 13"/>
                <a:gd name="T11" fmla="*/ 4 h 77"/>
                <a:gd name="T12" fmla="*/ 9 w 13"/>
                <a:gd name="T13" fmla="*/ 0 h 77"/>
                <a:gd name="T14" fmla="*/ 4 w 13"/>
                <a:gd name="T15" fmla="*/ 0 h 77"/>
                <a:gd name="T16" fmla="*/ 0 w 13"/>
                <a:gd name="T17" fmla="*/ 4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77">
                  <a:moveTo>
                    <a:pt x="0" y="4"/>
                  </a:moveTo>
                  <a:cubicBezTo>
                    <a:pt x="0" y="73"/>
                    <a:pt x="0" y="73"/>
                    <a:pt x="0" y="73"/>
                  </a:cubicBezTo>
                  <a:cubicBezTo>
                    <a:pt x="0" y="75"/>
                    <a:pt x="2" y="77"/>
                    <a:pt x="4" y="77"/>
                  </a:cubicBezTo>
                  <a:cubicBezTo>
                    <a:pt x="9" y="77"/>
                    <a:pt x="9" y="77"/>
                    <a:pt x="9" y="77"/>
                  </a:cubicBezTo>
                  <a:cubicBezTo>
                    <a:pt x="11" y="77"/>
                    <a:pt x="13" y="75"/>
                    <a:pt x="13" y="73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2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3" name="Freeform 52"/>
            <p:cNvSpPr>
              <a:spLocks/>
            </p:cNvSpPr>
            <p:nvPr userDrawn="1"/>
          </p:nvSpPr>
          <p:spPr bwMode="auto">
            <a:xfrm>
              <a:off x="6467477" y="2232197"/>
              <a:ext cx="56992" cy="577514"/>
            </a:xfrm>
            <a:custGeom>
              <a:avLst/>
              <a:gdLst>
                <a:gd name="T0" fmla="*/ 0 w 13"/>
                <a:gd name="T1" fmla="*/ 4 h 131"/>
                <a:gd name="T2" fmla="*/ 0 w 13"/>
                <a:gd name="T3" fmla="*/ 127 h 131"/>
                <a:gd name="T4" fmla="*/ 4 w 13"/>
                <a:gd name="T5" fmla="*/ 131 h 131"/>
                <a:gd name="T6" fmla="*/ 9 w 13"/>
                <a:gd name="T7" fmla="*/ 131 h 131"/>
                <a:gd name="T8" fmla="*/ 13 w 13"/>
                <a:gd name="T9" fmla="*/ 127 h 131"/>
                <a:gd name="T10" fmla="*/ 13 w 13"/>
                <a:gd name="T11" fmla="*/ 4 h 131"/>
                <a:gd name="T12" fmla="*/ 9 w 13"/>
                <a:gd name="T13" fmla="*/ 0 h 131"/>
                <a:gd name="T14" fmla="*/ 4 w 13"/>
                <a:gd name="T15" fmla="*/ 0 h 131"/>
                <a:gd name="T16" fmla="*/ 0 w 13"/>
                <a:gd name="T17" fmla="*/ 4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31">
                  <a:moveTo>
                    <a:pt x="0" y="4"/>
                  </a:moveTo>
                  <a:cubicBezTo>
                    <a:pt x="0" y="127"/>
                    <a:pt x="0" y="127"/>
                    <a:pt x="0" y="127"/>
                  </a:cubicBezTo>
                  <a:cubicBezTo>
                    <a:pt x="0" y="129"/>
                    <a:pt x="2" y="131"/>
                    <a:pt x="4" y="131"/>
                  </a:cubicBezTo>
                  <a:cubicBezTo>
                    <a:pt x="9" y="131"/>
                    <a:pt x="9" y="131"/>
                    <a:pt x="9" y="131"/>
                  </a:cubicBezTo>
                  <a:cubicBezTo>
                    <a:pt x="11" y="131"/>
                    <a:pt x="13" y="129"/>
                    <a:pt x="13" y="127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2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4" name="Freeform 53"/>
            <p:cNvSpPr>
              <a:spLocks/>
            </p:cNvSpPr>
            <p:nvPr userDrawn="1"/>
          </p:nvSpPr>
          <p:spPr bwMode="auto">
            <a:xfrm>
              <a:off x="6467477" y="2950291"/>
              <a:ext cx="56992" cy="569915"/>
            </a:xfrm>
            <a:custGeom>
              <a:avLst/>
              <a:gdLst>
                <a:gd name="T0" fmla="*/ 0 w 13"/>
                <a:gd name="T1" fmla="*/ 3 h 130"/>
                <a:gd name="T2" fmla="*/ 0 w 13"/>
                <a:gd name="T3" fmla="*/ 127 h 130"/>
                <a:gd name="T4" fmla="*/ 4 w 13"/>
                <a:gd name="T5" fmla="*/ 130 h 130"/>
                <a:gd name="T6" fmla="*/ 9 w 13"/>
                <a:gd name="T7" fmla="*/ 130 h 130"/>
                <a:gd name="T8" fmla="*/ 13 w 13"/>
                <a:gd name="T9" fmla="*/ 127 h 130"/>
                <a:gd name="T10" fmla="*/ 13 w 13"/>
                <a:gd name="T11" fmla="*/ 3 h 130"/>
                <a:gd name="T12" fmla="*/ 9 w 13"/>
                <a:gd name="T13" fmla="*/ 0 h 130"/>
                <a:gd name="T14" fmla="*/ 4 w 13"/>
                <a:gd name="T15" fmla="*/ 0 h 130"/>
                <a:gd name="T16" fmla="*/ 0 w 13"/>
                <a:gd name="T17" fmla="*/ 3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30">
                  <a:moveTo>
                    <a:pt x="0" y="3"/>
                  </a:moveTo>
                  <a:cubicBezTo>
                    <a:pt x="0" y="127"/>
                    <a:pt x="0" y="127"/>
                    <a:pt x="0" y="127"/>
                  </a:cubicBezTo>
                  <a:cubicBezTo>
                    <a:pt x="0" y="129"/>
                    <a:pt x="2" y="130"/>
                    <a:pt x="4" y="130"/>
                  </a:cubicBezTo>
                  <a:cubicBezTo>
                    <a:pt x="9" y="130"/>
                    <a:pt x="9" y="130"/>
                    <a:pt x="9" y="130"/>
                  </a:cubicBezTo>
                  <a:cubicBezTo>
                    <a:pt x="11" y="130"/>
                    <a:pt x="13" y="129"/>
                    <a:pt x="13" y="127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1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5" name="Rectangle 54"/>
            <p:cNvSpPr>
              <a:spLocks noChangeArrowheads="1"/>
            </p:cNvSpPr>
            <p:nvPr userDrawn="1"/>
          </p:nvSpPr>
          <p:spPr bwMode="auto">
            <a:xfrm>
              <a:off x="6486474" y="7718581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6" name="Rectangle 55"/>
            <p:cNvSpPr>
              <a:spLocks noChangeArrowheads="1"/>
            </p:cNvSpPr>
            <p:nvPr userDrawn="1"/>
          </p:nvSpPr>
          <p:spPr bwMode="auto">
            <a:xfrm>
              <a:off x="10263114" y="7718581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7" name="Rectangle 56"/>
            <p:cNvSpPr>
              <a:spLocks noChangeArrowheads="1"/>
            </p:cNvSpPr>
            <p:nvPr userDrawn="1"/>
          </p:nvSpPr>
          <p:spPr bwMode="auto">
            <a:xfrm>
              <a:off x="6486474" y="1145559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8" name="Rectangle 57"/>
            <p:cNvSpPr>
              <a:spLocks noChangeArrowheads="1"/>
            </p:cNvSpPr>
            <p:nvPr userDrawn="1"/>
          </p:nvSpPr>
          <p:spPr bwMode="auto">
            <a:xfrm>
              <a:off x="10263114" y="1145559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9" name="Oval 58"/>
            <p:cNvSpPr>
              <a:spLocks noChangeArrowheads="1"/>
            </p:cNvSpPr>
            <p:nvPr userDrawn="1"/>
          </p:nvSpPr>
          <p:spPr bwMode="auto">
            <a:xfrm>
              <a:off x="7740288" y="970785"/>
              <a:ext cx="140579" cy="140579"/>
            </a:xfrm>
            <a:prstGeom prst="ellipse">
              <a:avLst/>
            </a:pr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61" name="Picture Placeholder 8"/>
          <p:cNvSpPr>
            <a:spLocks noGrp="1"/>
          </p:cNvSpPr>
          <p:nvPr>
            <p:ph type="pic" sz="quarter" idx="11" hasCustomPrompt="1"/>
          </p:nvPr>
        </p:nvSpPr>
        <p:spPr>
          <a:xfrm>
            <a:off x="4913304" y="1385332"/>
            <a:ext cx="2331529" cy="40560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62" name="Picture Placeholder 8"/>
          <p:cNvSpPr>
            <a:spLocks noGrp="1"/>
          </p:cNvSpPr>
          <p:nvPr>
            <p:ph type="pic" sz="quarter" idx="12" hasCustomPrompt="1"/>
          </p:nvPr>
        </p:nvSpPr>
        <p:spPr>
          <a:xfrm>
            <a:off x="9041128" y="1385332"/>
            <a:ext cx="2331529" cy="40560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068078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- Fullscreen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Freeform 438"/>
          <p:cNvSpPr>
            <a:spLocks/>
          </p:cNvSpPr>
          <p:nvPr userDrawn="1"/>
        </p:nvSpPr>
        <p:spPr bwMode="auto">
          <a:xfrm>
            <a:off x="1051444" y="545122"/>
            <a:ext cx="10091632" cy="6312878"/>
          </a:xfrm>
          <a:custGeom>
            <a:avLst/>
            <a:gdLst>
              <a:gd name="connsiteX0" fmla="*/ 348984 w 10091632"/>
              <a:gd name="connsiteY0" fmla="*/ 0 h 6312878"/>
              <a:gd name="connsiteX1" fmla="*/ 9742648 w 10091632"/>
              <a:gd name="connsiteY1" fmla="*/ 0 h 6312878"/>
              <a:gd name="connsiteX2" fmla="*/ 10091632 w 10091632"/>
              <a:gd name="connsiteY2" fmla="*/ 348762 h 6312878"/>
              <a:gd name="connsiteX3" fmla="*/ 10091632 w 10091632"/>
              <a:gd name="connsiteY3" fmla="*/ 6312878 h 6312878"/>
              <a:gd name="connsiteX4" fmla="*/ 0 w 10091632"/>
              <a:gd name="connsiteY4" fmla="*/ 6312878 h 6312878"/>
              <a:gd name="connsiteX5" fmla="*/ 0 w 10091632"/>
              <a:gd name="connsiteY5" fmla="*/ 6096526 h 6312878"/>
              <a:gd name="connsiteX6" fmla="*/ 0 w 10091632"/>
              <a:gd name="connsiteY6" fmla="*/ 348762 h 6312878"/>
              <a:gd name="connsiteX7" fmla="*/ 348984 w 10091632"/>
              <a:gd name="connsiteY7" fmla="*/ 0 h 6312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091632" h="6312878">
                <a:moveTo>
                  <a:pt x="348984" y="0"/>
                </a:moveTo>
                <a:cubicBezTo>
                  <a:pt x="9742648" y="0"/>
                  <a:pt x="9742648" y="0"/>
                  <a:pt x="9742648" y="0"/>
                </a:cubicBezTo>
                <a:cubicBezTo>
                  <a:pt x="9933811" y="0"/>
                  <a:pt x="10091632" y="157720"/>
                  <a:pt x="10091632" y="348762"/>
                </a:cubicBezTo>
                <a:lnTo>
                  <a:pt x="10091632" y="6312878"/>
                </a:lnTo>
                <a:lnTo>
                  <a:pt x="0" y="6312878"/>
                </a:lnTo>
                <a:lnTo>
                  <a:pt x="0" y="6096526"/>
                </a:lnTo>
                <a:cubicBezTo>
                  <a:pt x="0" y="348762"/>
                  <a:pt x="0" y="348762"/>
                  <a:pt x="0" y="348762"/>
                </a:cubicBezTo>
                <a:cubicBezTo>
                  <a:pt x="0" y="157720"/>
                  <a:pt x="157821" y="0"/>
                  <a:pt x="348984" y="0"/>
                </a:cubicBezTo>
                <a:close/>
              </a:path>
            </a:pathLst>
          </a:custGeom>
          <a:solidFill>
            <a:srgbClr val="33353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fr-FR" dirty="0"/>
          </a:p>
        </p:txBody>
      </p:sp>
      <p:sp>
        <p:nvSpPr>
          <p:cNvPr id="440" name="Freeform 439"/>
          <p:cNvSpPr>
            <a:spLocks/>
          </p:cNvSpPr>
          <p:nvPr userDrawn="1"/>
        </p:nvSpPr>
        <p:spPr bwMode="auto">
          <a:xfrm>
            <a:off x="1060009" y="553688"/>
            <a:ext cx="10074498" cy="6304312"/>
          </a:xfrm>
          <a:custGeom>
            <a:avLst/>
            <a:gdLst>
              <a:gd name="connsiteX0" fmla="*/ 340040 w 10074498"/>
              <a:gd name="connsiteY0" fmla="*/ 0 h 6304312"/>
              <a:gd name="connsiteX1" fmla="*/ 9732236 w 10074498"/>
              <a:gd name="connsiteY1" fmla="*/ 0 h 6304312"/>
              <a:gd name="connsiteX2" fmla="*/ 10074498 w 10074498"/>
              <a:gd name="connsiteY2" fmla="*/ 341881 h 6304312"/>
              <a:gd name="connsiteX3" fmla="*/ 10074498 w 10074498"/>
              <a:gd name="connsiteY3" fmla="*/ 6236397 h 6304312"/>
              <a:gd name="connsiteX4" fmla="*/ 10074498 w 10074498"/>
              <a:gd name="connsiteY4" fmla="*/ 6304312 h 6304312"/>
              <a:gd name="connsiteX5" fmla="*/ 0 w 10074498"/>
              <a:gd name="connsiteY5" fmla="*/ 6304312 h 6304312"/>
              <a:gd name="connsiteX6" fmla="*/ 0 w 10074498"/>
              <a:gd name="connsiteY6" fmla="*/ 6086003 h 6304312"/>
              <a:gd name="connsiteX7" fmla="*/ 0 w 10074498"/>
              <a:gd name="connsiteY7" fmla="*/ 341881 h 6304312"/>
              <a:gd name="connsiteX8" fmla="*/ 340040 w 10074498"/>
              <a:gd name="connsiteY8" fmla="*/ 0 h 6304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074498" h="6304312">
                <a:moveTo>
                  <a:pt x="340040" y="0"/>
                </a:moveTo>
                <a:cubicBezTo>
                  <a:pt x="9732236" y="0"/>
                  <a:pt x="9732236" y="0"/>
                  <a:pt x="9732236" y="0"/>
                </a:cubicBezTo>
                <a:cubicBezTo>
                  <a:pt x="9921147" y="0"/>
                  <a:pt x="10074498" y="153180"/>
                  <a:pt x="10074498" y="341881"/>
                </a:cubicBezTo>
                <a:cubicBezTo>
                  <a:pt x="10074498" y="4093270"/>
                  <a:pt x="10074498" y="5617272"/>
                  <a:pt x="10074498" y="6236397"/>
                </a:cubicBezTo>
                <a:lnTo>
                  <a:pt x="10074498" y="6304312"/>
                </a:lnTo>
                <a:lnTo>
                  <a:pt x="0" y="6304312"/>
                </a:lnTo>
                <a:lnTo>
                  <a:pt x="0" y="6086003"/>
                </a:lnTo>
                <a:cubicBezTo>
                  <a:pt x="0" y="341881"/>
                  <a:pt x="0" y="341881"/>
                  <a:pt x="0" y="341881"/>
                </a:cubicBezTo>
                <a:cubicBezTo>
                  <a:pt x="0" y="153180"/>
                  <a:pt x="153351" y="0"/>
                  <a:pt x="340040" y="0"/>
                </a:cubicBezTo>
                <a:close/>
              </a:path>
            </a:pathLst>
          </a:custGeom>
          <a:solidFill>
            <a:srgbClr val="01010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441" name="Oval 398"/>
          <p:cNvSpPr>
            <a:spLocks noChangeArrowheads="1"/>
          </p:cNvSpPr>
          <p:nvPr userDrawn="1"/>
        </p:nvSpPr>
        <p:spPr bwMode="auto">
          <a:xfrm>
            <a:off x="6060137" y="770713"/>
            <a:ext cx="79956" cy="79956"/>
          </a:xfrm>
          <a:prstGeom prst="ellipse">
            <a:avLst/>
          </a:prstGeom>
          <a:solidFill>
            <a:srgbClr val="19191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42" name="Oval 399"/>
          <p:cNvSpPr>
            <a:spLocks noChangeArrowheads="1"/>
          </p:cNvSpPr>
          <p:nvPr userDrawn="1"/>
        </p:nvSpPr>
        <p:spPr bwMode="auto">
          <a:xfrm>
            <a:off x="6080125" y="790703"/>
            <a:ext cx="39978" cy="39978"/>
          </a:xfrm>
          <a:prstGeom prst="ellipse">
            <a:avLst/>
          </a:prstGeom>
          <a:solidFill>
            <a:srgbClr val="0001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43" name="Oval 400"/>
          <p:cNvSpPr>
            <a:spLocks noChangeArrowheads="1"/>
          </p:cNvSpPr>
          <p:nvPr userDrawn="1"/>
        </p:nvSpPr>
        <p:spPr bwMode="auto">
          <a:xfrm>
            <a:off x="6091547" y="793557"/>
            <a:ext cx="14279" cy="11422"/>
          </a:xfrm>
          <a:prstGeom prst="ellipse">
            <a:avLst/>
          </a:prstGeom>
          <a:solidFill>
            <a:srgbClr val="272A2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44" name="Oval 401"/>
          <p:cNvSpPr>
            <a:spLocks noChangeArrowheads="1"/>
          </p:cNvSpPr>
          <p:nvPr userDrawn="1"/>
        </p:nvSpPr>
        <p:spPr bwMode="auto">
          <a:xfrm>
            <a:off x="6091547" y="813547"/>
            <a:ext cx="14279" cy="14279"/>
          </a:xfrm>
          <a:prstGeom prst="ellipse">
            <a:avLst/>
          </a:prstGeom>
          <a:solidFill>
            <a:srgbClr val="272A2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45" name="Rectangle 402"/>
          <p:cNvSpPr>
            <a:spLocks noChangeArrowheads="1"/>
          </p:cNvSpPr>
          <p:nvPr userDrawn="1"/>
        </p:nvSpPr>
        <p:spPr bwMode="auto">
          <a:xfrm>
            <a:off x="1416958" y="1030572"/>
            <a:ext cx="9357748" cy="58425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1408389" y="1030572"/>
            <a:ext cx="9366317" cy="582742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875470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and text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4" name="Group 1353"/>
          <p:cNvGrpSpPr/>
          <p:nvPr userDrawn="1"/>
        </p:nvGrpSpPr>
        <p:grpSpPr>
          <a:xfrm>
            <a:off x="4084563" y="1277256"/>
            <a:ext cx="7831781" cy="4652735"/>
            <a:chOff x="4527554" y="1398588"/>
            <a:chExt cx="7137394" cy="4240211"/>
          </a:xfrm>
        </p:grpSpPr>
        <p:grpSp>
          <p:nvGrpSpPr>
            <p:cNvPr id="1353" name="Group 1352"/>
            <p:cNvGrpSpPr/>
            <p:nvPr userDrawn="1"/>
          </p:nvGrpSpPr>
          <p:grpSpPr>
            <a:xfrm>
              <a:off x="4527554" y="1398588"/>
              <a:ext cx="7137394" cy="4240211"/>
              <a:chOff x="4527471" y="1398593"/>
              <a:chExt cx="7137264" cy="4240229"/>
            </a:xfrm>
            <a:effectLst/>
          </p:grpSpPr>
          <p:sp>
            <p:nvSpPr>
              <p:cNvPr id="181" name="AutoShape 380"/>
              <p:cNvSpPr>
                <a:spLocks noChangeAspect="1" noChangeArrowheads="1" noTextEdit="1"/>
              </p:cNvSpPr>
              <p:nvPr userDrawn="1"/>
            </p:nvSpPr>
            <p:spPr bwMode="auto">
              <a:xfrm>
                <a:off x="4640179" y="1398593"/>
                <a:ext cx="6913436" cy="398146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2" name="Freeform 382"/>
              <p:cNvSpPr>
                <a:spLocks/>
              </p:cNvSpPr>
              <p:nvPr userDrawn="1"/>
            </p:nvSpPr>
            <p:spPr bwMode="auto">
              <a:xfrm>
                <a:off x="5281517" y="1400181"/>
                <a:ext cx="5648222" cy="3940191"/>
              </a:xfrm>
              <a:custGeom>
                <a:avLst/>
                <a:gdLst>
                  <a:gd name="T0" fmla="*/ 4398 w 4571"/>
                  <a:gd name="T1" fmla="*/ 3192 h 3192"/>
                  <a:gd name="T2" fmla="*/ 172 w 4571"/>
                  <a:gd name="T3" fmla="*/ 3192 h 3192"/>
                  <a:gd name="T4" fmla="*/ 0 w 4571"/>
                  <a:gd name="T5" fmla="*/ 3019 h 3192"/>
                  <a:gd name="T6" fmla="*/ 0 w 4571"/>
                  <a:gd name="T7" fmla="*/ 173 h 3192"/>
                  <a:gd name="T8" fmla="*/ 172 w 4571"/>
                  <a:gd name="T9" fmla="*/ 0 h 3192"/>
                  <a:gd name="T10" fmla="*/ 4398 w 4571"/>
                  <a:gd name="T11" fmla="*/ 0 h 3192"/>
                  <a:gd name="T12" fmla="*/ 4571 w 4571"/>
                  <a:gd name="T13" fmla="*/ 173 h 3192"/>
                  <a:gd name="T14" fmla="*/ 4571 w 4571"/>
                  <a:gd name="T15" fmla="*/ 3019 h 3192"/>
                  <a:gd name="T16" fmla="*/ 4398 w 4571"/>
                  <a:gd name="T17" fmla="*/ 3192 h 3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571" h="3192">
                    <a:moveTo>
                      <a:pt x="4398" y="3192"/>
                    </a:moveTo>
                    <a:cubicBezTo>
                      <a:pt x="172" y="3192"/>
                      <a:pt x="172" y="3192"/>
                      <a:pt x="172" y="3192"/>
                    </a:cubicBezTo>
                    <a:cubicBezTo>
                      <a:pt x="77" y="3192"/>
                      <a:pt x="0" y="3115"/>
                      <a:pt x="0" y="3019"/>
                    </a:cubicBezTo>
                    <a:cubicBezTo>
                      <a:pt x="0" y="173"/>
                      <a:pt x="0" y="173"/>
                      <a:pt x="0" y="173"/>
                    </a:cubicBezTo>
                    <a:cubicBezTo>
                      <a:pt x="0" y="78"/>
                      <a:pt x="77" y="0"/>
                      <a:pt x="172" y="0"/>
                    </a:cubicBezTo>
                    <a:cubicBezTo>
                      <a:pt x="4398" y="0"/>
                      <a:pt x="4398" y="0"/>
                      <a:pt x="4398" y="0"/>
                    </a:cubicBezTo>
                    <a:cubicBezTo>
                      <a:pt x="4493" y="0"/>
                      <a:pt x="4571" y="78"/>
                      <a:pt x="4571" y="173"/>
                    </a:cubicBezTo>
                    <a:cubicBezTo>
                      <a:pt x="4571" y="3019"/>
                      <a:pt x="4571" y="3019"/>
                      <a:pt x="4571" y="3019"/>
                    </a:cubicBezTo>
                    <a:cubicBezTo>
                      <a:pt x="4571" y="3115"/>
                      <a:pt x="4493" y="3192"/>
                      <a:pt x="4398" y="3192"/>
                    </a:cubicBezTo>
                    <a:close/>
                  </a:path>
                </a:pathLst>
              </a:custGeom>
              <a:solidFill>
                <a:srgbClr val="DAC1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3" name="Freeform 383"/>
              <p:cNvSpPr>
                <a:spLocks/>
              </p:cNvSpPr>
              <p:nvPr userDrawn="1"/>
            </p:nvSpPr>
            <p:spPr bwMode="auto">
              <a:xfrm>
                <a:off x="5300567" y="1419231"/>
                <a:ext cx="5610123" cy="3903680"/>
              </a:xfrm>
              <a:custGeom>
                <a:avLst/>
                <a:gdLst>
                  <a:gd name="T0" fmla="*/ 4540 w 4540"/>
                  <a:gd name="T1" fmla="*/ 3003 h 3161"/>
                  <a:gd name="T2" fmla="*/ 4383 w 4540"/>
                  <a:gd name="T3" fmla="*/ 3161 h 3161"/>
                  <a:gd name="T4" fmla="*/ 157 w 4540"/>
                  <a:gd name="T5" fmla="*/ 3161 h 3161"/>
                  <a:gd name="T6" fmla="*/ 0 w 4540"/>
                  <a:gd name="T7" fmla="*/ 3003 h 3161"/>
                  <a:gd name="T8" fmla="*/ 0 w 4540"/>
                  <a:gd name="T9" fmla="*/ 157 h 3161"/>
                  <a:gd name="T10" fmla="*/ 157 w 4540"/>
                  <a:gd name="T11" fmla="*/ 0 h 3161"/>
                  <a:gd name="T12" fmla="*/ 4383 w 4540"/>
                  <a:gd name="T13" fmla="*/ 0 h 3161"/>
                  <a:gd name="T14" fmla="*/ 4540 w 4540"/>
                  <a:gd name="T15" fmla="*/ 157 h 3161"/>
                  <a:gd name="T16" fmla="*/ 4540 w 4540"/>
                  <a:gd name="T17" fmla="*/ 3003 h 3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540" h="3161">
                    <a:moveTo>
                      <a:pt x="4540" y="3003"/>
                    </a:moveTo>
                    <a:cubicBezTo>
                      <a:pt x="4540" y="3090"/>
                      <a:pt x="4469" y="3161"/>
                      <a:pt x="4383" y="3161"/>
                    </a:cubicBezTo>
                    <a:cubicBezTo>
                      <a:pt x="157" y="3161"/>
                      <a:pt x="157" y="3161"/>
                      <a:pt x="157" y="3161"/>
                    </a:cubicBezTo>
                    <a:cubicBezTo>
                      <a:pt x="71" y="3161"/>
                      <a:pt x="0" y="3090"/>
                      <a:pt x="0" y="3003"/>
                    </a:cubicBezTo>
                    <a:cubicBezTo>
                      <a:pt x="0" y="157"/>
                      <a:pt x="0" y="157"/>
                      <a:pt x="0" y="157"/>
                    </a:cubicBezTo>
                    <a:cubicBezTo>
                      <a:pt x="0" y="71"/>
                      <a:pt x="71" y="0"/>
                      <a:pt x="157" y="0"/>
                    </a:cubicBezTo>
                    <a:cubicBezTo>
                      <a:pt x="4383" y="0"/>
                      <a:pt x="4383" y="0"/>
                      <a:pt x="4383" y="0"/>
                    </a:cubicBezTo>
                    <a:cubicBezTo>
                      <a:pt x="4469" y="0"/>
                      <a:pt x="4540" y="71"/>
                      <a:pt x="4540" y="157"/>
                    </a:cubicBezTo>
                    <a:lnTo>
                      <a:pt x="4540" y="3003"/>
                    </a:lnTo>
                    <a:close/>
                  </a:path>
                </a:pathLst>
              </a:custGeom>
              <a:solidFill>
                <a:srgbClr val="3335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/>
              </a:p>
            </p:txBody>
          </p:sp>
          <p:sp>
            <p:nvSpPr>
              <p:cNvPr id="184" name="Freeform 384"/>
              <p:cNvSpPr>
                <a:spLocks/>
              </p:cNvSpPr>
              <p:nvPr userDrawn="1"/>
            </p:nvSpPr>
            <p:spPr bwMode="auto">
              <a:xfrm>
                <a:off x="5305329" y="1423994"/>
                <a:ext cx="5600597" cy="3892566"/>
              </a:xfrm>
              <a:custGeom>
                <a:avLst/>
                <a:gdLst>
                  <a:gd name="T0" fmla="*/ 4379 w 4533"/>
                  <a:gd name="T1" fmla="*/ 3154 h 3154"/>
                  <a:gd name="T2" fmla="*/ 153 w 4533"/>
                  <a:gd name="T3" fmla="*/ 3154 h 3154"/>
                  <a:gd name="T4" fmla="*/ 0 w 4533"/>
                  <a:gd name="T5" fmla="*/ 3000 h 3154"/>
                  <a:gd name="T6" fmla="*/ 0 w 4533"/>
                  <a:gd name="T7" fmla="*/ 154 h 3154"/>
                  <a:gd name="T8" fmla="*/ 153 w 4533"/>
                  <a:gd name="T9" fmla="*/ 0 h 3154"/>
                  <a:gd name="T10" fmla="*/ 4379 w 4533"/>
                  <a:gd name="T11" fmla="*/ 0 h 3154"/>
                  <a:gd name="T12" fmla="*/ 4533 w 4533"/>
                  <a:gd name="T13" fmla="*/ 154 h 3154"/>
                  <a:gd name="T14" fmla="*/ 4533 w 4533"/>
                  <a:gd name="T15" fmla="*/ 3000 h 3154"/>
                  <a:gd name="T16" fmla="*/ 4379 w 4533"/>
                  <a:gd name="T17" fmla="*/ 3154 h 3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533" h="3154">
                    <a:moveTo>
                      <a:pt x="4379" y="3154"/>
                    </a:moveTo>
                    <a:cubicBezTo>
                      <a:pt x="153" y="3154"/>
                      <a:pt x="153" y="3154"/>
                      <a:pt x="153" y="3154"/>
                    </a:cubicBezTo>
                    <a:cubicBezTo>
                      <a:pt x="69" y="3154"/>
                      <a:pt x="0" y="3085"/>
                      <a:pt x="0" y="3000"/>
                    </a:cubicBezTo>
                    <a:cubicBezTo>
                      <a:pt x="0" y="154"/>
                      <a:pt x="0" y="154"/>
                      <a:pt x="0" y="154"/>
                    </a:cubicBezTo>
                    <a:cubicBezTo>
                      <a:pt x="0" y="69"/>
                      <a:pt x="69" y="0"/>
                      <a:pt x="153" y="0"/>
                    </a:cubicBezTo>
                    <a:cubicBezTo>
                      <a:pt x="4379" y="0"/>
                      <a:pt x="4379" y="0"/>
                      <a:pt x="4379" y="0"/>
                    </a:cubicBezTo>
                    <a:cubicBezTo>
                      <a:pt x="4464" y="0"/>
                      <a:pt x="4533" y="69"/>
                      <a:pt x="4533" y="154"/>
                    </a:cubicBezTo>
                    <a:cubicBezTo>
                      <a:pt x="4533" y="3000"/>
                      <a:pt x="4533" y="3000"/>
                      <a:pt x="4533" y="3000"/>
                    </a:cubicBezTo>
                    <a:cubicBezTo>
                      <a:pt x="4533" y="3085"/>
                      <a:pt x="4464" y="3154"/>
                      <a:pt x="4379" y="3154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5" name="Freeform 385"/>
              <p:cNvSpPr>
                <a:spLocks/>
              </p:cNvSpPr>
              <p:nvPr userDrawn="1"/>
            </p:nvSpPr>
            <p:spPr bwMode="auto">
              <a:xfrm>
                <a:off x="5305329" y="5089547"/>
                <a:ext cx="5600597" cy="227014"/>
              </a:xfrm>
              <a:custGeom>
                <a:avLst/>
                <a:gdLst>
                  <a:gd name="T0" fmla="*/ 0 w 4533"/>
                  <a:gd name="T1" fmla="*/ 0 h 184"/>
                  <a:gd name="T2" fmla="*/ 0 w 4533"/>
                  <a:gd name="T3" fmla="*/ 30 h 184"/>
                  <a:gd name="T4" fmla="*/ 153 w 4533"/>
                  <a:gd name="T5" fmla="*/ 184 h 184"/>
                  <a:gd name="T6" fmla="*/ 4379 w 4533"/>
                  <a:gd name="T7" fmla="*/ 184 h 184"/>
                  <a:gd name="T8" fmla="*/ 4533 w 4533"/>
                  <a:gd name="T9" fmla="*/ 30 h 184"/>
                  <a:gd name="T10" fmla="*/ 4533 w 4533"/>
                  <a:gd name="T11" fmla="*/ 0 h 184"/>
                  <a:gd name="T12" fmla="*/ 0 w 4533"/>
                  <a:gd name="T13" fmla="*/ 0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533" h="184">
                    <a:moveTo>
                      <a:pt x="0" y="0"/>
                    </a:moveTo>
                    <a:cubicBezTo>
                      <a:pt x="0" y="30"/>
                      <a:pt x="0" y="30"/>
                      <a:pt x="0" y="30"/>
                    </a:cubicBezTo>
                    <a:cubicBezTo>
                      <a:pt x="0" y="115"/>
                      <a:pt x="69" y="184"/>
                      <a:pt x="153" y="184"/>
                    </a:cubicBezTo>
                    <a:cubicBezTo>
                      <a:pt x="4379" y="184"/>
                      <a:pt x="4379" y="184"/>
                      <a:pt x="4379" y="184"/>
                    </a:cubicBezTo>
                    <a:cubicBezTo>
                      <a:pt x="4464" y="184"/>
                      <a:pt x="4533" y="115"/>
                      <a:pt x="4533" y="30"/>
                    </a:cubicBezTo>
                    <a:cubicBezTo>
                      <a:pt x="4533" y="0"/>
                      <a:pt x="4533" y="0"/>
                      <a:pt x="4533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222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pic>
            <p:nvPicPr>
              <p:cNvPr id="429" name="Picture 428"/>
              <p:cNvPicPr>
                <a:picLocks noChangeAspect="1" noChangeArrowheads="1"/>
              </p:cNvPicPr>
              <p:nvPr userDrawn="1"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1607" r="-1630" b="-250766"/>
              <a:stretch>
                <a:fillRect/>
              </a:stretch>
            </p:blipFill>
            <p:spPr bwMode="auto">
              <a:xfrm>
                <a:off x="4527471" y="5276873"/>
                <a:ext cx="7137264" cy="361949"/>
              </a:xfrm>
              <a:custGeom>
                <a:avLst/>
                <a:gdLst>
                  <a:gd name="connsiteX0" fmla="*/ 111121 w 7137394"/>
                  <a:gd name="connsiteY0" fmla="*/ 16107 h 361948"/>
                  <a:gd name="connsiteX1" fmla="*/ 111121 w 7137394"/>
                  <a:gd name="connsiteY1" fmla="*/ 103188 h 361948"/>
                  <a:gd name="connsiteX2" fmla="*/ 732671 w 7137394"/>
                  <a:gd name="connsiteY2" fmla="*/ 103188 h 361948"/>
                  <a:gd name="connsiteX3" fmla="*/ 735009 w 7137394"/>
                  <a:gd name="connsiteY3" fmla="*/ 357186 h 361948"/>
                  <a:gd name="connsiteX4" fmla="*/ 0 w 7137394"/>
                  <a:gd name="connsiteY4" fmla="*/ 357186 h 361948"/>
                  <a:gd name="connsiteX5" fmla="*/ 7024684 w 7137394"/>
                  <a:gd name="connsiteY5" fmla="*/ 15992 h 361948"/>
                  <a:gd name="connsiteX6" fmla="*/ 7137394 w 7137394"/>
                  <a:gd name="connsiteY6" fmla="*/ 361948 h 361948"/>
                  <a:gd name="connsiteX7" fmla="*/ 6402385 w 7137394"/>
                  <a:gd name="connsiteY7" fmla="*/ 361948 h 361948"/>
                  <a:gd name="connsiteX8" fmla="*/ 6402385 w 7137394"/>
                  <a:gd name="connsiteY8" fmla="*/ 103188 h 361948"/>
                  <a:gd name="connsiteX9" fmla="*/ 7024684 w 7137394"/>
                  <a:gd name="connsiteY9" fmla="*/ 103188 h 361948"/>
                  <a:gd name="connsiteX10" fmla="*/ 111121 w 7137394"/>
                  <a:gd name="connsiteY10" fmla="*/ 0 h 361948"/>
                  <a:gd name="connsiteX11" fmla="*/ 7024684 w 7137394"/>
                  <a:gd name="connsiteY11" fmla="*/ 0 h 361948"/>
                  <a:gd name="connsiteX12" fmla="*/ 7024684 w 7137394"/>
                  <a:gd name="connsiteY12" fmla="*/ 15992 h 361948"/>
                  <a:gd name="connsiteX13" fmla="*/ 7023094 w 7137394"/>
                  <a:gd name="connsiteY13" fmla="*/ 11111 h 361948"/>
                  <a:gd name="connsiteX14" fmla="*/ 6402385 w 7137394"/>
                  <a:gd name="connsiteY14" fmla="*/ 93661 h 361948"/>
                  <a:gd name="connsiteX15" fmla="*/ 6402385 w 7137394"/>
                  <a:gd name="connsiteY15" fmla="*/ 103188 h 361948"/>
                  <a:gd name="connsiteX16" fmla="*/ 732671 w 7137394"/>
                  <a:gd name="connsiteY16" fmla="*/ 103188 h 361948"/>
                  <a:gd name="connsiteX17" fmla="*/ 732627 w 7137394"/>
                  <a:gd name="connsiteY17" fmla="*/ 98424 h 361948"/>
                  <a:gd name="connsiteX18" fmla="*/ 114300 w 7137394"/>
                  <a:gd name="connsiteY18" fmla="*/ 6349 h 361948"/>
                  <a:gd name="connsiteX19" fmla="*/ 111121 w 7137394"/>
                  <a:gd name="connsiteY19" fmla="*/ 16107 h 3619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7137394" h="361948">
                    <a:moveTo>
                      <a:pt x="111121" y="16107"/>
                    </a:moveTo>
                    <a:lnTo>
                      <a:pt x="111121" y="103188"/>
                    </a:lnTo>
                    <a:lnTo>
                      <a:pt x="732671" y="103188"/>
                    </a:lnTo>
                    <a:lnTo>
                      <a:pt x="735009" y="357186"/>
                    </a:lnTo>
                    <a:lnTo>
                      <a:pt x="0" y="357186"/>
                    </a:lnTo>
                    <a:close/>
                    <a:moveTo>
                      <a:pt x="7024684" y="15992"/>
                    </a:moveTo>
                    <a:lnTo>
                      <a:pt x="7137394" y="361948"/>
                    </a:lnTo>
                    <a:lnTo>
                      <a:pt x="6402385" y="361948"/>
                    </a:lnTo>
                    <a:lnTo>
                      <a:pt x="6402385" y="103188"/>
                    </a:lnTo>
                    <a:lnTo>
                      <a:pt x="7024684" y="103188"/>
                    </a:lnTo>
                    <a:close/>
                    <a:moveTo>
                      <a:pt x="111121" y="0"/>
                    </a:moveTo>
                    <a:lnTo>
                      <a:pt x="7024684" y="0"/>
                    </a:lnTo>
                    <a:lnTo>
                      <a:pt x="7024684" y="15992"/>
                    </a:lnTo>
                    <a:lnTo>
                      <a:pt x="7023094" y="11111"/>
                    </a:lnTo>
                    <a:cubicBezTo>
                      <a:pt x="6653208" y="88369"/>
                      <a:pt x="6607171" y="67203"/>
                      <a:pt x="6402385" y="93661"/>
                    </a:cubicBezTo>
                    <a:lnTo>
                      <a:pt x="6402385" y="103188"/>
                    </a:lnTo>
                    <a:lnTo>
                      <a:pt x="732671" y="103188"/>
                    </a:lnTo>
                    <a:lnTo>
                      <a:pt x="732627" y="98424"/>
                    </a:lnTo>
                    <a:cubicBezTo>
                      <a:pt x="527841" y="71966"/>
                      <a:pt x="484186" y="83607"/>
                      <a:pt x="114300" y="6349"/>
                    </a:cubicBezTo>
                    <a:lnTo>
                      <a:pt x="111121" y="16107"/>
                    </a:lnTo>
                    <a:close/>
                  </a:path>
                </a:pathLst>
              </a:custGeom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411" name="Picture 387"/>
              <p:cNvPicPr>
                <a:picLocks noChangeAspect="1" noChangeArrowheads="1"/>
              </p:cNvPicPr>
              <p:nvPr userDrawn="1"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38591" y="5238773"/>
                <a:ext cx="6913437" cy="492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86" name="Oval 388"/>
              <p:cNvSpPr>
                <a:spLocks noChangeArrowheads="1"/>
              </p:cNvSpPr>
              <p:nvPr userDrawn="1"/>
            </p:nvSpPr>
            <p:spPr bwMode="auto">
              <a:xfrm>
                <a:off x="5284693" y="5338785"/>
                <a:ext cx="57149" cy="11113"/>
              </a:xfrm>
              <a:prstGeom prst="ellipse">
                <a:avLst/>
              </a:prstGeom>
              <a:solidFill>
                <a:srgbClr val="6354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7" name="Oval 389"/>
              <p:cNvSpPr>
                <a:spLocks noChangeArrowheads="1"/>
              </p:cNvSpPr>
              <p:nvPr userDrawn="1"/>
            </p:nvSpPr>
            <p:spPr bwMode="auto">
              <a:xfrm>
                <a:off x="5298979" y="5341960"/>
                <a:ext cx="28575" cy="6350"/>
              </a:xfrm>
              <a:prstGeom prst="ellipse">
                <a:avLst/>
              </a:prstGeom>
              <a:solidFill>
                <a:srgbClr val="4636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8" name="Oval 390"/>
              <p:cNvSpPr>
                <a:spLocks noChangeArrowheads="1"/>
              </p:cNvSpPr>
              <p:nvPr userDrawn="1"/>
            </p:nvSpPr>
            <p:spPr bwMode="auto">
              <a:xfrm>
                <a:off x="7224582" y="5338785"/>
                <a:ext cx="58737" cy="11113"/>
              </a:xfrm>
              <a:prstGeom prst="ellipse">
                <a:avLst/>
              </a:prstGeom>
              <a:solidFill>
                <a:srgbClr val="6354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9" name="Oval 391"/>
              <p:cNvSpPr>
                <a:spLocks noChangeArrowheads="1"/>
              </p:cNvSpPr>
              <p:nvPr userDrawn="1"/>
            </p:nvSpPr>
            <p:spPr bwMode="auto">
              <a:xfrm>
                <a:off x="7238869" y="5341960"/>
                <a:ext cx="30162" cy="6350"/>
              </a:xfrm>
              <a:prstGeom prst="ellipse">
                <a:avLst/>
              </a:prstGeom>
              <a:solidFill>
                <a:srgbClr val="4636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90" name="Oval 392"/>
              <p:cNvSpPr>
                <a:spLocks noChangeArrowheads="1"/>
              </p:cNvSpPr>
              <p:nvPr userDrawn="1"/>
            </p:nvSpPr>
            <p:spPr bwMode="auto">
              <a:xfrm>
                <a:off x="8920001" y="5338785"/>
                <a:ext cx="60324" cy="11113"/>
              </a:xfrm>
              <a:prstGeom prst="ellipse">
                <a:avLst/>
              </a:prstGeom>
              <a:solidFill>
                <a:srgbClr val="6354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91" name="Oval 393"/>
              <p:cNvSpPr>
                <a:spLocks noChangeArrowheads="1"/>
              </p:cNvSpPr>
              <p:nvPr userDrawn="1"/>
            </p:nvSpPr>
            <p:spPr bwMode="auto">
              <a:xfrm>
                <a:off x="8935876" y="5341960"/>
                <a:ext cx="28575" cy="6350"/>
              </a:xfrm>
              <a:prstGeom prst="ellipse">
                <a:avLst/>
              </a:prstGeom>
              <a:solidFill>
                <a:srgbClr val="4636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44" name="Oval 394"/>
              <p:cNvSpPr>
                <a:spLocks noChangeArrowheads="1"/>
              </p:cNvSpPr>
              <p:nvPr userDrawn="1"/>
            </p:nvSpPr>
            <p:spPr bwMode="auto">
              <a:xfrm>
                <a:off x="10850366" y="5338785"/>
                <a:ext cx="58737" cy="11113"/>
              </a:xfrm>
              <a:prstGeom prst="ellipse">
                <a:avLst/>
              </a:prstGeom>
              <a:solidFill>
                <a:srgbClr val="6354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45" name="Oval 395"/>
              <p:cNvSpPr>
                <a:spLocks noChangeArrowheads="1"/>
              </p:cNvSpPr>
              <p:nvPr userDrawn="1"/>
            </p:nvSpPr>
            <p:spPr bwMode="auto">
              <a:xfrm>
                <a:off x="10864653" y="5341960"/>
                <a:ext cx="28575" cy="6350"/>
              </a:xfrm>
              <a:prstGeom prst="ellipse">
                <a:avLst/>
              </a:prstGeom>
              <a:solidFill>
                <a:srgbClr val="4636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46" name="Freeform 396"/>
              <p:cNvSpPr>
                <a:spLocks/>
              </p:cNvSpPr>
              <p:nvPr userDrawn="1"/>
            </p:nvSpPr>
            <p:spPr bwMode="auto">
              <a:xfrm>
                <a:off x="4716378" y="5299098"/>
                <a:ext cx="6761040" cy="1588"/>
              </a:xfrm>
              <a:custGeom>
                <a:avLst/>
                <a:gdLst>
                  <a:gd name="T0" fmla="*/ 5467 w 5472"/>
                  <a:gd name="T1" fmla="*/ 1 h 1"/>
                  <a:gd name="T2" fmla="*/ 5472 w 5472"/>
                  <a:gd name="T3" fmla="*/ 0 h 1"/>
                  <a:gd name="T4" fmla="*/ 0 w 5472"/>
                  <a:gd name="T5" fmla="*/ 0 h 1"/>
                  <a:gd name="T6" fmla="*/ 5 w 5472"/>
                  <a:gd name="T7" fmla="*/ 1 h 1"/>
                  <a:gd name="T8" fmla="*/ 5467 w 5472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72" h="1">
                    <a:moveTo>
                      <a:pt x="5467" y="1"/>
                    </a:moveTo>
                    <a:cubicBezTo>
                      <a:pt x="5469" y="1"/>
                      <a:pt x="5471" y="0"/>
                      <a:pt x="547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" y="0"/>
                      <a:pt x="3" y="1"/>
                      <a:pt x="5" y="1"/>
                    </a:cubicBezTo>
                    <a:lnTo>
                      <a:pt x="5467" y="1"/>
                    </a:lnTo>
                    <a:close/>
                  </a:path>
                </a:pathLst>
              </a:custGeom>
              <a:solidFill>
                <a:srgbClr val="9A877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pic>
            <p:nvPicPr>
              <p:cNvPr id="1421" name="Picture 397"/>
              <p:cNvPicPr>
                <a:picLocks noChangeAspect="1" noChangeArrowheads="1"/>
              </p:cNvPicPr>
              <p:nvPr userDrawn="1"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30953" y="5240359"/>
                <a:ext cx="1331888" cy="635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347" name="Oval 398"/>
              <p:cNvSpPr>
                <a:spLocks noChangeArrowheads="1"/>
              </p:cNvSpPr>
              <p:nvPr userDrawn="1"/>
            </p:nvSpPr>
            <p:spPr bwMode="auto">
              <a:xfrm>
                <a:off x="8085011" y="1544645"/>
                <a:ext cx="44449" cy="44450"/>
              </a:xfrm>
              <a:prstGeom prst="ellipse">
                <a:avLst/>
              </a:prstGeom>
              <a:solidFill>
                <a:srgbClr val="1919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48" name="Oval 399"/>
              <p:cNvSpPr>
                <a:spLocks noChangeArrowheads="1"/>
              </p:cNvSpPr>
              <p:nvPr userDrawn="1"/>
            </p:nvSpPr>
            <p:spPr bwMode="auto">
              <a:xfrm>
                <a:off x="8096077" y="1555741"/>
                <a:ext cx="22224" cy="22225"/>
              </a:xfrm>
              <a:prstGeom prst="ellipse">
                <a:avLst/>
              </a:prstGeom>
              <a:solidFill>
                <a:srgbClr val="0001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49" name="Oval 400"/>
              <p:cNvSpPr>
                <a:spLocks noChangeArrowheads="1"/>
              </p:cNvSpPr>
              <p:nvPr userDrawn="1"/>
            </p:nvSpPr>
            <p:spPr bwMode="auto">
              <a:xfrm>
                <a:off x="8102496" y="1557318"/>
                <a:ext cx="7938" cy="6350"/>
              </a:xfrm>
              <a:prstGeom prst="ellipse">
                <a:avLst/>
              </a:prstGeom>
              <a:solidFill>
                <a:srgbClr val="272A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50" name="Oval 401"/>
              <p:cNvSpPr>
                <a:spLocks noChangeArrowheads="1"/>
              </p:cNvSpPr>
              <p:nvPr userDrawn="1"/>
            </p:nvSpPr>
            <p:spPr bwMode="auto">
              <a:xfrm>
                <a:off x="8102601" y="1568451"/>
                <a:ext cx="7938" cy="7938"/>
              </a:xfrm>
              <a:prstGeom prst="ellipse">
                <a:avLst/>
              </a:prstGeom>
              <a:solidFill>
                <a:srgbClr val="272A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</p:grpSp>
        <p:sp>
          <p:nvSpPr>
            <p:cNvPr id="1351" name="Rectangle 402"/>
            <p:cNvSpPr>
              <a:spLocks noChangeArrowheads="1"/>
            </p:cNvSpPr>
            <p:nvPr userDrawn="1"/>
          </p:nvSpPr>
          <p:spPr bwMode="auto">
            <a:xfrm>
              <a:off x="5503864" y="1689101"/>
              <a:ext cx="5202238" cy="32480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26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5150629" y="1596033"/>
            <a:ext cx="5713584" cy="35640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357594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t - Vertical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roup 56"/>
          <p:cNvGrpSpPr/>
          <p:nvPr userDrawn="1"/>
        </p:nvGrpSpPr>
        <p:grpSpPr>
          <a:xfrm>
            <a:off x="6543324" y="587692"/>
            <a:ext cx="3849726" cy="5682616"/>
            <a:chOff x="1063625" y="116201"/>
            <a:chExt cx="2790825" cy="4119563"/>
          </a:xfrm>
        </p:grpSpPr>
        <p:sp>
          <p:nvSpPr>
            <p:cNvPr id="136" name="Freeform 135"/>
            <p:cNvSpPr>
              <a:spLocks/>
            </p:cNvSpPr>
            <p:nvPr/>
          </p:nvSpPr>
          <p:spPr bwMode="auto">
            <a:xfrm>
              <a:off x="1063625" y="116201"/>
              <a:ext cx="2790825" cy="4119563"/>
            </a:xfrm>
            <a:custGeom>
              <a:avLst/>
              <a:gdLst>
                <a:gd name="T0" fmla="*/ 175 w 175"/>
                <a:gd name="T1" fmla="*/ 13 h 260"/>
                <a:gd name="T2" fmla="*/ 163 w 175"/>
                <a:gd name="T3" fmla="*/ 0 h 260"/>
                <a:gd name="T4" fmla="*/ 13 w 175"/>
                <a:gd name="T5" fmla="*/ 0 h 260"/>
                <a:gd name="T6" fmla="*/ 0 w 175"/>
                <a:gd name="T7" fmla="*/ 13 h 260"/>
                <a:gd name="T8" fmla="*/ 0 w 175"/>
                <a:gd name="T9" fmla="*/ 248 h 260"/>
                <a:gd name="T10" fmla="*/ 13 w 175"/>
                <a:gd name="T11" fmla="*/ 260 h 260"/>
                <a:gd name="T12" fmla="*/ 163 w 175"/>
                <a:gd name="T13" fmla="*/ 260 h 260"/>
                <a:gd name="T14" fmla="*/ 175 w 175"/>
                <a:gd name="T15" fmla="*/ 248 h 260"/>
                <a:gd name="T16" fmla="*/ 175 w 175"/>
                <a:gd name="T17" fmla="*/ 13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5" h="260">
                  <a:moveTo>
                    <a:pt x="175" y="13"/>
                  </a:moveTo>
                  <a:cubicBezTo>
                    <a:pt x="175" y="6"/>
                    <a:pt x="170" y="0"/>
                    <a:pt x="16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248"/>
                    <a:pt x="0" y="248"/>
                    <a:pt x="0" y="248"/>
                  </a:cubicBezTo>
                  <a:cubicBezTo>
                    <a:pt x="0" y="255"/>
                    <a:pt x="6" y="260"/>
                    <a:pt x="13" y="260"/>
                  </a:cubicBezTo>
                  <a:cubicBezTo>
                    <a:pt x="163" y="260"/>
                    <a:pt x="163" y="260"/>
                    <a:pt x="163" y="260"/>
                  </a:cubicBezTo>
                  <a:cubicBezTo>
                    <a:pt x="170" y="260"/>
                    <a:pt x="175" y="255"/>
                    <a:pt x="175" y="248"/>
                  </a:cubicBezTo>
                  <a:lnTo>
                    <a:pt x="175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7" name="Freeform 136"/>
            <p:cNvSpPr>
              <a:spLocks/>
            </p:cNvSpPr>
            <p:nvPr/>
          </p:nvSpPr>
          <p:spPr bwMode="auto">
            <a:xfrm>
              <a:off x="1063625" y="116201"/>
              <a:ext cx="2790825" cy="4119563"/>
            </a:xfrm>
            <a:custGeom>
              <a:avLst/>
              <a:gdLst>
                <a:gd name="T0" fmla="*/ 175 w 175"/>
                <a:gd name="T1" fmla="*/ 13 h 260"/>
                <a:gd name="T2" fmla="*/ 163 w 175"/>
                <a:gd name="T3" fmla="*/ 0 h 260"/>
                <a:gd name="T4" fmla="*/ 13 w 175"/>
                <a:gd name="T5" fmla="*/ 0 h 260"/>
                <a:gd name="T6" fmla="*/ 0 w 175"/>
                <a:gd name="T7" fmla="*/ 13 h 260"/>
                <a:gd name="T8" fmla="*/ 0 w 175"/>
                <a:gd name="T9" fmla="*/ 248 h 260"/>
                <a:gd name="T10" fmla="*/ 13 w 175"/>
                <a:gd name="T11" fmla="*/ 260 h 260"/>
                <a:gd name="T12" fmla="*/ 163 w 175"/>
                <a:gd name="T13" fmla="*/ 260 h 260"/>
                <a:gd name="T14" fmla="*/ 175 w 175"/>
                <a:gd name="T15" fmla="*/ 248 h 260"/>
                <a:gd name="T16" fmla="*/ 175 w 175"/>
                <a:gd name="T17" fmla="*/ 13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5" h="260">
                  <a:moveTo>
                    <a:pt x="175" y="13"/>
                  </a:moveTo>
                  <a:cubicBezTo>
                    <a:pt x="175" y="6"/>
                    <a:pt x="170" y="0"/>
                    <a:pt x="16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248"/>
                    <a:pt x="0" y="248"/>
                    <a:pt x="0" y="248"/>
                  </a:cubicBezTo>
                  <a:cubicBezTo>
                    <a:pt x="0" y="255"/>
                    <a:pt x="6" y="260"/>
                    <a:pt x="13" y="260"/>
                  </a:cubicBezTo>
                  <a:cubicBezTo>
                    <a:pt x="163" y="260"/>
                    <a:pt x="163" y="260"/>
                    <a:pt x="163" y="260"/>
                  </a:cubicBezTo>
                  <a:cubicBezTo>
                    <a:pt x="170" y="260"/>
                    <a:pt x="175" y="255"/>
                    <a:pt x="175" y="248"/>
                  </a:cubicBezTo>
                  <a:lnTo>
                    <a:pt x="175" y="13"/>
                  </a:lnTo>
                  <a:close/>
                </a:path>
              </a:pathLst>
            </a:custGeom>
            <a:noFill/>
            <a:ln w="38100" cap="flat">
              <a:solidFill>
                <a:srgbClr val="F9E5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8" name="Rectangle 137"/>
            <p:cNvSpPr>
              <a:spLocks noChangeArrowheads="1"/>
            </p:cNvSpPr>
            <p:nvPr/>
          </p:nvSpPr>
          <p:spPr bwMode="auto">
            <a:xfrm>
              <a:off x="1208088" y="527364"/>
              <a:ext cx="2519363" cy="33115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fr-FR"/>
            </a:p>
          </p:txBody>
        </p:sp>
        <p:sp>
          <p:nvSpPr>
            <p:cNvPr id="139" name="Oval 138"/>
            <p:cNvSpPr>
              <a:spLocks noChangeArrowheads="1"/>
            </p:cNvSpPr>
            <p:nvPr/>
          </p:nvSpPr>
          <p:spPr bwMode="auto">
            <a:xfrm>
              <a:off x="2435225" y="306701"/>
              <a:ext cx="47625" cy="46038"/>
            </a:xfrm>
            <a:prstGeom prst="ellipse">
              <a:avLst/>
            </a:prstGeom>
            <a:solidFill>
              <a:srgbClr val="9395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0" name="Oval 139"/>
            <p:cNvSpPr>
              <a:spLocks noChangeArrowheads="1"/>
            </p:cNvSpPr>
            <p:nvPr userDrawn="1"/>
          </p:nvSpPr>
          <p:spPr bwMode="auto">
            <a:xfrm>
              <a:off x="2355850" y="3934139"/>
              <a:ext cx="206375" cy="20637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F9E5D7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8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6742599" y="1154858"/>
            <a:ext cx="3475265" cy="456799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169665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t - Horizontal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roup 56"/>
          <p:cNvGrpSpPr/>
          <p:nvPr userDrawn="1"/>
        </p:nvGrpSpPr>
        <p:grpSpPr>
          <a:xfrm rot="5400000">
            <a:off x="6543324" y="587692"/>
            <a:ext cx="3849726" cy="5682616"/>
            <a:chOff x="1063625" y="116201"/>
            <a:chExt cx="2790825" cy="4119563"/>
          </a:xfrm>
        </p:grpSpPr>
        <p:sp>
          <p:nvSpPr>
            <p:cNvPr id="136" name="Freeform 135"/>
            <p:cNvSpPr>
              <a:spLocks/>
            </p:cNvSpPr>
            <p:nvPr/>
          </p:nvSpPr>
          <p:spPr bwMode="auto">
            <a:xfrm>
              <a:off x="1063625" y="116201"/>
              <a:ext cx="2790825" cy="4119563"/>
            </a:xfrm>
            <a:custGeom>
              <a:avLst/>
              <a:gdLst>
                <a:gd name="T0" fmla="*/ 175 w 175"/>
                <a:gd name="T1" fmla="*/ 13 h 260"/>
                <a:gd name="T2" fmla="*/ 163 w 175"/>
                <a:gd name="T3" fmla="*/ 0 h 260"/>
                <a:gd name="T4" fmla="*/ 13 w 175"/>
                <a:gd name="T5" fmla="*/ 0 h 260"/>
                <a:gd name="T6" fmla="*/ 0 w 175"/>
                <a:gd name="T7" fmla="*/ 13 h 260"/>
                <a:gd name="T8" fmla="*/ 0 w 175"/>
                <a:gd name="T9" fmla="*/ 248 h 260"/>
                <a:gd name="T10" fmla="*/ 13 w 175"/>
                <a:gd name="T11" fmla="*/ 260 h 260"/>
                <a:gd name="T12" fmla="*/ 163 w 175"/>
                <a:gd name="T13" fmla="*/ 260 h 260"/>
                <a:gd name="T14" fmla="*/ 175 w 175"/>
                <a:gd name="T15" fmla="*/ 248 h 260"/>
                <a:gd name="T16" fmla="*/ 175 w 175"/>
                <a:gd name="T17" fmla="*/ 13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5" h="260">
                  <a:moveTo>
                    <a:pt x="175" y="13"/>
                  </a:moveTo>
                  <a:cubicBezTo>
                    <a:pt x="175" y="6"/>
                    <a:pt x="170" y="0"/>
                    <a:pt x="16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248"/>
                    <a:pt x="0" y="248"/>
                    <a:pt x="0" y="248"/>
                  </a:cubicBezTo>
                  <a:cubicBezTo>
                    <a:pt x="0" y="255"/>
                    <a:pt x="6" y="260"/>
                    <a:pt x="13" y="260"/>
                  </a:cubicBezTo>
                  <a:cubicBezTo>
                    <a:pt x="163" y="260"/>
                    <a:pt x="163" y="260"/>
                    <a:pt x="163" y="260"/>
                  </a:cubicBezTo>
                  <a:cubicBezTo>
                    <a:pt x="170" y="260"/>
                    <a:pt x="175" y="255"/>
                    <a:pt x="175" y="248"/>
                  </a:cubicBezTo>
                  <a:lnTo>
                    <a:pt x="175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7" name="Freeform 136"/>
            <p:cNvSpPr>
              <a:spLocks/>
            </p:cNvSpPr>
            <p:nvPr/>
          </p:nvSpPr>
          <p:spPr bwMode="auto">
            <a:xfrm>
              <a:off x="1063625" y="116201"/>
              <a:ext cx="2790825" cy="4119563"/>
            </a:xfrm>
            <a:custGeom>
              <a:avLst/>
              <a:gdLst>
                <a:gd name="T0" fmla="*/ 175 w 175"/>
                <a:gd name="T1" fmla="*/ 13 h 260"/>
                <a:gd name="T2" fmla="*/ 163 w 175"/>
                <a:gd name="T3" fmla="*/ 0 h 260"/>
                <a:gd name="T4" fmla="*/ 13 w 175"/>
                <a:gd name="T5" fmla="*/ 0 h 260"/>
                <a:gd name="T6" fmla="*/ 0 w 175"/>
                <a:gd name="T7" fmla="*/ 13 h 260"/>
                <a:gd name="T8" fmla="*/ 0 w 175"/>
                <a:gd name="T9" fmla="*/ 248 h 260"/>
                <a:gd name="T10" fmla="*/ 13 w 175"/>
                <a:gd name="T11" fmla="*/ 260 h 260"/>
                <a:gd name="T12" fmla="*/ 163 w 175"/>
                <a:gd name="T13" fmla="*/ 260 h 260"/>
                <a:gd name="T14" fmla="*/ 175 w 175"/>
                <a:gd name="T15" fmla="*/ 248 h 260"/>
                <a:gd name="T16" fmla="*/ 175 w 175"/>
                <a:gd name="T17" fmla="*/ 13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5" h="260">
                  <a:moveTo>
                    <a:pt x="175" y="13"/>
                  </a:moveTo>
                  <a:cubicBezTo>
                    <a:pt x="175" y="6"/>
                    <a:pt x="170" y="0"/>
                    <a:pt x="16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248"/>
                    <a:pt x="0" y="248"/>
                    <a:pt x="0" y="248"/>
                  </a:cubicBezTo>
                  <a:cubicBezTo>
                    <a:pt x="0" y="255"/>
                    <a:pt x="6" y="260"/>
                    <a:pt x="13" y="260"/>
                  </a:cubicBezTo>
                  <a:cubicBezTo>
                    <a:pt x="163" y="260"/>
                    <a:pt x="163" y="260"/>
                    <a:pt x="163" y="260"/>
                  </a:cubicBezTo>
                  <a:cubicBezTo>
                    <a:pt x="170" y="260"/>
                    <a:pt x="175" y="255"/>
                    <a:pt x="175" y="248"/>
                  </a:cubicBezTo>
                  <a:lnTo>
                    <a:pt x="175" y="13"/>
                  </a:lnTo>
                  <a:close/>
                </a:path>
              </a:pathLst>
            </a:custGeom>
            <a:noFill/>
            <a:ln w="38100" cap="flat">
              <a:solidFill>
                <a:srgbClr val="F9E5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8" name="Rectangle 137"/>
            <p:cNvSpPr>
              <a:spLocks noChangeArrowheads="1"/>
            </p:cNvSpPr>
            <p:nvPr/>
          </p:nvSpPr>
          <p:spPr bwMode="auto">
            <a:xfrm>
              <a:off x="1208088" y="527364"/>
              <a:ext cx="2519363" cy="33115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fr-FR"/>
            </a:p>
          </p:txBody>
        </p:sp>
        <p:sp>
          <p:nvSpPr>
            <p:cNvPr id="139" name="Oval 138"/>
            <p:cNvSpPr>
              <a:spLocks noChangeArrowheads="1"/>
            </p:cNvSpPr>
            <p:nvPr/>
          </p:nvSpPr>
          <p:spPr bwMode="auto">
            <a:xfrm>
              <a:off x="2435225" y="306701"/>
              <a:ext cx="47625" cy="46038"/>
            </a:xfrm>
            <a:prstGeom prst="ellipse">
              <a:avLst/>
            </a:prstGeom>
            <a:solidFill>
              <a:srgbClr val="9395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0" name="Oval 139"/>
            <p:cNvSpPr>
              <a:spLocks noChangeArrowheads="1"/>
            </p:cNvSpPr>
            <p:nvPr userDrawn="1"/>
          </p:nvSpPr>
          <p:spPr bwMode="auto">
            <a:xfrm>
              <a:off x="2355850" y="3934139"/>
              <a:ext cx="206375" cy="20637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F9E5D7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8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6174337" y="1703412"/>
            <a:ext cx="4567991" cy="347526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122241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watch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5"/>
          <p:cNvSpPr>
            <a:spLocks/>
          </p:cNvSpPr>
          <p:nvPr userDrawn="1"/>
        </p:nvSpPr>
        <p:spPr bwMode="auto">
          <a:xfrm>
            <a:off x="7101695" y="780836"/>
            <a:ext cx="2336627" cy="1130912"/>
          </a:xfrm>
          <a:custGeom>
            <a:avLst/>
            <a:gdLst>
              <a:gd name="T0" fmla="*/ 917 w 917"/>
              <a:gd name="T1" fmla="*/ 445 h 445"/>
              <a:gd name="T2" fmla="*/ 790 w 917"/>
              <a:gd name="T3" fmla="*/ 126 h 445"/>
              <a:gd name="T4" fmla="*/ 707 w 917"/>
              <a:gd name="T5" fmla="*/ 30 h 445"/>
              <a:gd name="T6" fmla="*/ 210 w 917"/>
              <a:gd name="T7" fmla="*/ 30 h 445"/>
              <a:gd name="T8" fmla="*/ 127 w 917"/>
              <a:gd name="T9" fmla="*/ 126 h 445"/>
              <a:gd name="T10" fmla="*/ 0 w 917"/>
              <a:gd name="T11" fmla="*/ 445 h 445"/>
              <a:gd name="T12" fmla="*/ 917 w 917"/>
              <a:gd name="T13" fmla="*/ 445 h 4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17" h="445">
                <a:moveTo>
                  <a:pt x="917" y="445"/>
                </a:moveTo>
                <a:cubicBezTo>
                  <a:pt x="819" y="397"/>
                  <a:pt x="813" y="348"/>
                  <a:pt x="790" y="126"/>
                </a:cubicBezTo>
                <a:cubicBezTo>
                  <a:pt x="783" y="61"/>
                  <a:pt x="779" y="43"/>
                  <a:pt x="707" y="30"/>
                </a:cubicBezTo>
                <a:cubicBezTo>
                  <a:pt x="553" y="2"/>
                  <a:pt x="374" y="0"/>
                  <a:pt x="210" y="30"/>
                </a:cubicBezTo>
                <a:cubicBezTo>
                  <a:pt x="138" y="43"/>
                  <a:pt x="134" y="61"/>
                  <a:pt x="127" y="126"/>
                </a:cubicBezTo>
                <a:cubicBezTo>
                  <a:pt x="105" y="348"/>
                  <a:pt x="98" y="397"/>
                  <a:pt x="0" y="445"/>
                </a:cubicBezTo>
                <a:cubicBezTo>
                  <a:pt x="290" y="445"/>
                  <a:pt x="628" y="445"/>
                  <a:pt x="917" y="445"/>
                </a:cubicBezTo>
                <a:close/>
              </a:path>
            </a:pathLst>
          </a:custGeom>
          <a:solidFill>
            <a:srgbClr val="E2E4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5" name="Freeform 6"/>
          <p:cNvSpPr>
            <a:spLocks/>
          </p:cNvSpPr>
          <p:nvPr userDrawn="1"/>
        </p:nvSpPr>
        <p:spPr bwMode="auto">
          <a:xfrm>
            <a:off x="7101695" y="5023023"/>
            <a:ext cx="2336627" cy="1130912"/>
          </a:xfrm>
          <a:custGeom>
            <a:avLst/>
            <a:gdLst>
              <a:gd name="T0" fmla="*/ 917 w 917"/>
              <a:gd name="T1" fmla="*/ 0 h 445"/>
              <a:gd name="T2" fmla="*/ 790 w 917"/>
              <a:gd name="T3" fmla="*/ 319 h 445"/>
              <a:gd name="T4" fmla="*/ 707 w 917"/>
              <a:gd name="T5" fmla="*/ 415 h 445"/>
              <a:gd name="T6" fmla="*/ 210 w 917"/>
              <a:gd name="T7" fmla="*/ 415 h 445"/>
              <a:gd name="T8" fmla="*/ 127 w 917"/>
              <a:gd name="T9" fmla="*/ 319 h 445"/>
              <a:gd name="T10" fmla="*/ 0 w 917"/>
              <a:gd name="T11" fmla="*/ 0 h 445"/>
              <a:gd name="T12" fmla="*/ 917 w 917"/>
              <a:gd name="T13" fmla="*/ 0 h 4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17" h="445">
                <a:moveTo>
                  <a:pt x="917" y="0"/>
                </a:moveTo>
                <a:cubicBezTo>
                  <a:pt x="819" y="48"/>
                  <a:pt x="813" y="97"/>
                  <a:pt x="790" y="319"/>
                </a:cubicBezTo>
                <a:cubicBezTo>
                  <a:pt x="783" y="384"/>
                  <a:pt x="779" y="402"/>
                  <a:pt x="707" y="415"/>
                </a:cubicBezTo>
                <a:cubicBezTo>
                  <a:pt x="553" y="443"/>
                  <a:pt x="374" y="445"/>
                  <a:pt x="210" y="415"/>
                </a:cubicBezTo>
                <a:cubicBezTo>
                  <a:pt x="138" y="402"/>
                  <a:pt x="134" y="384"/>
                  <a:pt x="127" y="319"/>
                </a:cubicBezTo>
                <a:cubicBezTo>
                  <a:pt x="105" y="97"/>
                  <a:pt x="98" y="48"/>
                  <a:pt x="0" y="0"/>
                </a:cubicBezTo>
                <a:cubicBezTo>
                  <a:pt x="290" y="0"/>
                  <a:pt x="628" y="0"/>
                  <a:pt x="917" y="0"/>
                </a:cubicBezTo>
                <a:close/>
              </a:path>
            </a:pathLst>
          </a:custGeom>
          <a:solidFill>
            <a:srgbClr val="E2E4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6" name="Freeform 7"/>
          <p:cNvSpPr>
            <a:spLocks/>
          </p:cNvSpPr>
          <p:nvPr userDrawn="1"/>
        </p:nvSpPr>
        <p:spPr bwMode="auto">
          <a:xfrm>
            <a:off x="6857002" y="1835678"/>
            <a:ext cx="2824745" cy="3258345"/>
          </a:xfrm>
          <a:custGeom>
            <a:avLst/>
            <a:gdLst>
              <a:gd name="T0" fmla="*/ 918 w 1109"/>
              <a:gd name="T1" fmla="*/ 1282 h 1282"/>
              <a:gd name="T2" fmla="*/ 192 w 1109"/>
              <a:gd name="T3" fmla="*/ 1282 h 1282"/>
              <a:gd name="T4" fmla="*/ 0 w 1109"/>
              <a:gd name="T5" fmla="*/ 1091 h 1282"/>
              <a:gd name="T6" fmla="*/ 0 w 1109"/>
              <a:gd name="T7" fmla="*/ 192 h 1282"/>
              <a:gd name="T8" fmla="*/ 192 w 1109"/>
              <a:gd name="T9" fmla="*/ 0 h 1282"/>
              <a:gd name="T10" fmla="*/ 918 w 1109"/>
              <a:gd name="T11" fmla="*/ 0 h 1282"/>
              <a:gd name="T12" fmla="*/ 1109 w 1109"/>
              <a:gd name="T13" fmla="*/ 192 h 1282"/>
              <a:gd name="T14" fmla="*/ 1109 w 1109"/>
              <a:gd name="T15" fmla="*/ 1091 h 1282"/>
              <a:gd name="T16" fmla="*/ 918 w 1109"/>
              <a:gd name="T17" fmla="*/ 1282 h 12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109" h="1282">
                <a:moveTo>
                  <a:pt x="918" y="1282"/>
                </a:moveTo>
                <a:cubicBezTo>
                  <a:pt x="192" y="1282"/>
                  <a:pt x="192" y="1282"/>
                  <a:pt x="192" y="1282"/>
                </a:cubicBezTo>
                <a:cubicBezTo>
                  <a:pt x="86" y="1282"/>
                  <a:pt x="0" y="1197"/>
                  <a:pt x="0" y="1091"/>
                </a:cubicBezTo>
                <a:cubicBezTo>
                  <a:pt x="0" y="192"/>
                  <a:pt x="0" y="192"/>
                  <a:pt x="0" y="192"/>
                </a:cubicBezTo>
                <a:cubicBezTo>
                  <a:pt x="0" y="86"/>
                  <a:pt x="86" y="0"/>
                  <a:pt x="192" y="0"/>
                </a:cubicBezTo>
                <a:cubicBezTo>
                  <a:pt x="918" y="0"/>
                  <a:pt x="918" y="0"/>
                  <a:pt x="918" y="0"/>
                </a:cubicBezTo>
                <a:cubicBezTo>
                  <a:pt x="1024" y="0"/>
                  <a:pt x="1109" y="86"/>
                  <a:pt x="1109" y="192"/>
                </a:cubicBezTo>
                <a:cubicBezTo>
                  <a:pt x="1109" y="1091"/>
                  <a:pt x="1109" y="1091"/>
                  <a:pt x="1109" y="1091"/>
                </a:cubicBezTo>
                <a:cubicBezTo>
                  <a:pt x="1109" y="1197"/>
                  <a:pt x="1024" y="1282"/>
                  <a:pt x="918" y="128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7" name="Freeform 8"/>
          <p:cNvSpPr>
            <a:spLocks/>
          </p:cNvSpPr>
          <p:nvPr userDrawn="1"/>
        </p:nvSpPr>
        <p:spPr bwMode="auto">
          <a:xfrm>
            <a:off x="9582855" y="2582434"/>
            <a:ext cx="237086" cy="559117"/>
          </a:xfrm>
          <a:custGeom>
            <a:avLst/>
            <a:gdLst>
              <a:gd name="T0" fmla="*/ 92 w 93"/>
              <a:gd name="T1" fmla="*/ 111 h 220"/>
              <a:gd name="T2" fmla="*/ 92 w 93"/>
              <a:gd name="T3" fmla="*/ 108 h 220"/>
              <a:gd name="T4" fmla="*/ 93 w 93"/>
              <a:gd name="T5" fmla="*/ 108 h 220"/>
              <a:gd name="T6" fmla="*/ 63 w 93"/>
              <a:gd name="T7" fmla="*/ 0 h 220"/>
              <a:gd name="T8" fmla="*/ 47 w 93"/>
              <a:gd name="T9" fmla="*/ 0 h 220"/>
              <a:gd name="T10" fmla="*/ 24 w 93"/>
              <a:gd name="T11" fmla="*/ 14 h 220"/>
              <a:gd name="T12" fmla="*/ 8 w 93"/>
              <a:gd name="T13" fmla="*/ 43 h 220"/>
              <a:gd name="T14" fmla="*/ 0 w 93"/>
              <a:gd name="T15" fmla="*/ 71 h 220"/>
              <a:gd name="T16" fmla="*/ 0 w 93"/>
              <a:gd name="T17" fmla="*/ 109 h 220"/>
              <a:gd name="T18" fmla="*/ 0 w 93"/>
              <a:gd name="T19" fmla="*/ 109 h 220"/>
              <a:gd name="T20" fmla="*/ 0 w 93"/>
              <a:gd name="T21" fmla="*/ 148 h 220"/>
              <a:gd name="T22" fmla="*/ 8 w 93"/>
              <a:gd name="T23" fmla="*/ 176 h 220"/>
              <a:gd name="T24" fmla="*/ 23 w 93"/>
              <a:gd name="T25" fmla="*/ 206 h 220"/>
              <a:gd name="T26" fmla="*/ 47 w 93"/>
              <a:gd name="T27" fmla="*/ 220 h 220"/>
              <a:gd name="T28" fmla="*/ 63 w 93"/>
              <a:gd name="T29" fmla="*/ 220 h 220"/>
              <a:gd name="T30" fmla="*/ 93 w 93"/>
              <a:gd name="T31" fmla="*/ 112 h 220"/>
              <a:gd name="T32" fmla="*/ 92 w 93"/>
              <a:gd name="T33" fmla="*/ 112 h 220"/>
              <a:gd name="T34" fmla="*/ 92 w 93"/>
              <a:gd name="T35" fmla="*/ 111 h 2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93" h="220">
                <a:moveTo>
                  <a:pt x="92" y="111"/>
                </a:moveTo>
                <a:cubicBezTo>
                  <a:pt x="92" y="111"/>
                  <a:pt x="92" y="108"/>
                  <a:pt x="92" y="108"/>
                </a:cubicBezTo>
                <a:cubicBezTo>
                  <a:pt x="93" y="108"/>
                  <a:pt x="93" y="108"/>
                  <a:pt x="93" y="108"/>
                </a:cubicBezTo>
                <a:cubicBezTo>
                  <a:pt x="92" y="28"/>
                  <a:pt x="93" y="0"/>
                  <a:pt x="63" y="0"/>
                </a:cubicBezTo>
                <a:cubicBezTo>
                  <a:pt x="47" y="0"/>
                  <a:pt x="47" y="0"/>
                  <a:pt x="47" y="0"/>
                </a:cubicBezTo>
                <a:cubicBezTo>
                  <a:pt x="37" y="0"/>
                  <a:pt x="28" y="5"/>
                  <a:pt x="24" y="14"/>
                </a:cubicBezTo>
                <a:cubicBezTo>
                  <a:pt x="8" y="43"/>
                  <a:pt x="8" y="43"/>
                  <a:pt x="8" y="43"/>
                </a:cubicBezTo>
                <a:cubicBezTo>
                  <a:pt x="4" y="52"/>
                  <a:pt x="0" y="61"/>
                  <a:pt x="0" y="71"/>
                </a:cubicBezTo>
                <a:cubicBezTo>
                  <a:pt x="0" y="109"/>
                  <a:pt x="0" y="109"/>
                  <a:pt x="0" y="109"/>
                </a:cubicBezTo>
                <a:cubicBezTo>
                  <a:pt x="0" y="109"/>
                  <a:pt x="0" y="109"/>
                  <a:pt x="0" y="109"/>
                </a:cubicBezTo>
                <a:cubicBezTo>
                  <a:pt x="0" y="148"/>
                  <a:pt x="0" y="148"/>
                  <a:pt x="0" y="148"/>
                </a:cubicBezTo>
                <a:cubicBezTo>
                  <a:pt x="0" y="158"/>
                  <a:pt x="4" y="167"/>
                  <a:pt x="8" y="176"/>
                </a:cubicBezTo>
                <a:cubicBezTo>
                  <a:pt x="23" y="206"/>
                  <a:pt x="23" y="206"/>
                  <a:pt x="23" y="206"/>
                </a:cubicBezTo>
                <a:cubicBezTo>
                  <a:pt x="27" y="214"/>
                  <a:pt x="37" y="220"/>
                  <a:pt x="47" y="220"/>
                </a:cubicBezTo>
                <a:cubicBezTo>
                  <a:pt x="63" y="220"/>
                  <a:pt x="63" y="220"/>
                  <a:pt x="63" y="220"/>
                </a:cubicBezTo>
                <a:cubicBezTo>
                  <a:pt x="93" y="220"/>
                  <a:pt x="92" y="192"/>
                  <a:pt x="93" y="112"/>
                </a:cubicBezTo>
                <a:cubicBezTo>
                  <a:pt x="92" y="112"/>
                  <a:pt x="92" y="112"/>
                  <a:pt x="92" y="112"/>
                </a:cubicBezTo>
                <a:cubicBezTo>
                  <a:pt x="92" y="108"/>
                  <a:pt x="92" y="111"/>
                  <a:pt x="92" y="111"/>
                </a:cubicBezTo>
                <a:close/>
              </a:path>
            </a:pathLst>
          </a:custGeom>
          <a:solidFill>
            <a:srgbClr val="E2E4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" name="Freeform 9"/>
          <p:cNvSpPr>
            <a:spLocks/>
          </p:cNvSpPr>
          <p:nvPr userDrawn="1"/>
        </p:nvSpPr>
        <p:spPr bwMode="auto">
          <a:xfrm>
            <a:off x="9736264" y="2582434"/>
            <a:ext cx="83677" cy="559117"/>
          </a:xfrm>
          <a:custGeom>
            <a:avLst/>
            <a:gdLst>
              <a:gd name="T0" fmla="*/ 33 w 33"/>
              <a:gd name="T1" fmla="*/ 108 h 220"/>
              <a:gd name="T2" fmla="*/ 3 w 33"/>
              <a:gd name="T3" fmla="*/ 0 h 220"/>
              <a:gd name="T4" fmla="*/ 0 w 33"/>
              <a:gd name="T5" fmla="*/ 0 h 220"/>
              <a:gd name="T6" fmla="*/ 0 w 33"/>
              <a:gd name="T7" fmla="*/ 220 h 220"/>
              <a:gd name="T8" fmla="*/ 3 w 33"/>
              <a:gd name="T9" fmla="*/ 220 h 220"/>
              <a:gd name="T10" fmla="*/ 33 w 33"/>
              <a:gd name="T11" fmla="*/ 112 h 220"/>
              <a:gd name="T12" fmla="*/ 32 w 33"/>
              <a:gd name="T13" fmla="*/ 112 h 220"/>
              <a:gd name="T14" fmla="*/ 32 w 33"/>
              <a:gd name="T15" fmla="*/ 111 h 220"/>
              <a:gd name="T16" fmla="*/ 32 w 33"/>
              <a:gd name="T17" fmla="*/ 108 h 220"/>
              <a:gd name="T18" fmla="*/ 33 w 33"/>
              <a:gd name="T19" fmla="*/ 108 h 2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3" h="220">
                <a:moveTo>
                  <a:pt x="33" y="108"/>
                </a:moveTo>
                <a:cubicBezTo>
                  <a:pt x="32" y="28"/>
                  <a:pt x="33" y="0"/>
                  <a:pt x="3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220"/>
                  <a:pt x="0" y="220"/>
                  <a:pt x="0" y="220"/>
                </a:cubicBezTo>
                <a:cubicBezTo>
                  <a:pt x="3" y="220"/>
                  <a:pt x="3" y="220"/>
                  <a:pt x="3" y="220"/>
                </a:cubicBezTo>
                <a:cubicBezTo>
                  <a:pt x="33" y="220"/>
                  <a:pt x="32" y="192"/>
                  <a:pt x="33" y="112"/>
                </a:cubicBezTo>
                <a:cubicBezTo>
                  <a:pt x="32" y="112"/>
                  <a:pt x="32" y="112"/>
                  <a:pt x="32" y="112"/>
                </a:cubicBezTo>
                <a:cubicBezTo>
                  <a:pt x="32" y="108"/>
                  <a:pt x="32" y="111"/>
                  <a:pt x="32" y="111"/>
                </a:cubicBezTo>
                <a:cubicBezTo>
                  <a:pt x="32" y="111"/>
                  <a:pt x="32" y="108"/>
                  <a:pt x="32" y="108"/>
                </a:cubicBezTo>
                <a:lnTo>
                  <a:pt x="33" y="108"/>
                </a:lnTo>
                <a:close/>
              </a:path>
            </a:pathLst>
          </a:custGeom>
          <a:solidFill>
            <a:srgbClr val="CFD3D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" name="Freeform 10"/>
          <p:cNvSpPr>
            <a:spLocks/>
          </p:cNvSpPr>
          <p:nvPr userDrawn="1"/>
        </p:nvSpPr>
        <p:spPr bwMode="auto">
          <a:xfrm>
            <a:off x="9582855" y="2582434"/>
            <a:ext cx="237086" cy="277657"/>
          </a:xfrm>
          <a:custGeom>
            <a:avLst/>
            <a:gdLst>
              <a:gd name="T0" fmla="*/ 47 w 93"/>
              <a:gd name="T1" fmla="*/ 0 h 109"/>
              <a:gd name="T2" fmla="*/ 24 w 93"/>
              <a:gd name="T3" fmla="*/ 14 h 109"/>
              <a:gd name="T4" fmla="*/ 8 w 93"/>
              <a:gd name="T5" fmla="*/ 43 h 109"/>
              <a:gd name="T6" fmla="*/ 0 w 93"/>
              <a:gd name="T7" fmla="*/ 71 h 109"/>
              <a:gd name="T8" fmla="*/ 0 w 93"/>
              <a:gd name="T9" fmla="*/ 109 h 109"/>
              <a:gd name="T10" fmla="*/ 0 w 93"/>
              <a:gd name="T11" fmla="*/ 109 h 109"/>
              <a:gd name="T12" fmla="*/ 0 w 93"/>
              <a:gd name="T13" fmla="*/ 108 h 109"/>
              <a:gd name="T14" fmla="*/ 93 w 93"/>
              <a:gd name="T15" fmla="*/ 108 h 109"/>
              <a:gd name="T16" fmla="*/ 63 w 93"/>
              <a:gd name="T17" fmla="*/ 0 h 109"/>
              <a:gd name="T18" fmla="*/ 47 w 93"/>
              <a:gd name="T19" fmla="*/ 0 h 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3" h="109">
                <a:moveTo>
                  <a:pt x="47" y="0"/>
                </a:moveTo>
                <a:cubicBezTo>
                  <a:pt x="37" y="0"/>
                  <a:pt x="28" y="5"/>
                  <a:pt x="24" y="14"/>
                </a:cubicBezTo>
                <a:cubicBezTo>
                  <a:pt x="8" y="43"/>
                  <a:pt x="8" y="43"/>
                  <a:pt x="8" y="43"/>
                </a:cubicBezTo>
                <a:cubicBezTo>
                  <a:pt x="4" y="52"/>
                  <a:pt x="0" y="61"/>
                  <a:pt x="0" y="71"/>
                </a:cubicBezTo>
                <a:cubicBezTo>
                  <a:pt x="0" y="109"/>
                  <a:pt x="0" y="109"/>
                  <a:pt x="0" y="109"/>
                </a:cubicBezTo>
                <a:cubicBezTo>
                  <a:pt x="0" y="109"/>
                  <a:pt x="0" y="109"/>
                  <a:pt x="0" y="109"/>
                </a:cubicBezTo>
                <a:cubicBezTo>
                  <a:pt x="0" y="108"/>
                  <a:pt x="0" y="108"/>
                  <a:pt x="0" y="108"/>
                </a:cubicBezTo>
                <a:cubicBezTo>
                  <a:pt x="93" y="108"/>
                  <a:pt x="93" y="108"/>
                  <a:pt x="93" y="108"/>
                </a:cubicBezTo>
                <a:cubicBezTo>
                  <a:pt x="92" y="28"/>
                  <a:pt x="93" y="0"/>
                  <a:pt x="63" y="0"/>
                </a:cubicBezTo>
                <a:lnTo>
                  <a:pt x="47" y="0"/>
                </a:lnTo>
                <a:close/>
              </a:path>
            </a:pathLst>
          </a:custGeom>
          <a:solidFill>
            <a:srgbClr val="F0F1F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2" name="Freeform 11"/>
          <p:cNvSpPr>
            <a:spLocks/>
          </p:cNvSpPr>
          <p:nvPr userDrawn="1"/>
        </p:nvSpPr>
        <p:spPr bwMode="auto">
          <a:xfrm>
            <a:off x="9643711" y="3551063"/>
            <a:ext cx="72267" cy="851987"/>
          </a:xfrm>
          <a:custGeom>
            <a:avLst/>
            <a:gdLst>
              <a:gd name="T0" fmla="*/ 24 w 28"/>
              <a:gd name="T1" fmla="*/ 4 h 335"/>
              <a:gd name="T2" fmla="*/ 12 w 28"/>
              <a:gd name="T3" fmla="*/ 8 h 335"/>
              <a:gd name="T4" fmla="*/ 5 w 28"/>
              <a:gd name="T5" fmla="*/ 31 h 335"/>
              <a:gd name="T6" fmla="*/ 0 w 28"/>
              <a:gd name="T7" fmla="*/ 60 h 335"/>
              <a:gd name="T8" fmla="*/ 0 w 28"/>
              <a:gd name="T9" fmla="*/ 275 h 335"/>
              <a:gd name="T10" fmla="*/ 5 w 28"/>
              <a:gd name="T11" fmla="*/ 304 h 335"/>
              <a:gd name="T12" fmla="*/ 12 w 28"/>
              <a:gd name="T13" fmla="*/ 327 h 335"/>
              <a:gd name="T14" fmla="*/ 24 w 28"/>
              <a:gd name="T15" fmla="*/ 331 h 335"/>
              <a:gd name="T16" fmla="*/ 28 w 28"/>
              <a:gd name="T17" fmla="*/ 320 h 335"/>
              <a:gd name="T18" fmla="*/ 28 w 28"/>
              <a:gd name="T19" fmla="*/ 15 h 335"/>
              <a:gd name="T20" fmla="*/ 24 w 28"/>
              <a:gd name="T21" fmla="*/ 4 h 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8" h="335">
                <a:moveTo>
                  <a:pt x="24" y="4"/>
                </a:moveTo>
                <a:cubicBezTo>
                  <a:pt x="19" y="0"/>
                  <a:pt x="13" y="2"/>
                  <a:pt x="12" y="8"/>
                </a:cubicBezTo>
                <a:cubicBezTo>
                  <a:pt x="5" y="31"/>
                  <a:pt x="5" y="31"/>
                  <a:pt x="5" y="31"/>
                </a:cubicBezTo>
                <a:cubicBezTo>
                  <a:pt x="2" y="41"/>
                  <a:pt x="0" y="50"/>
                  <a:pt x="0" y="60"/>
                </a:cubicBezTo>
                <a:cubicBezTo>
                  <a:pt x="0" y="275"/>
                  <a:pt x="0" y="275"/>
                  <a:pt x="0" y="275"/>
                </a:cubicBezTo>
                <a:cubicBezTo>
                  <a:pt x="0" y="285"/>
                  <a:pt x="2" y="294"/>
                  <a:pt x="5" y="304"/>
                </a:cubicBezTo>
                <a:cubicBezTo>
                  <a:pt x="12" y="327"/>
                  <a:pt x="12" y="327"/>
                  <a:pt x="12" y="327"/>
                </a:cubicBezTo>
                <a:cubicBezTo>
                  <a:pt x="13" y="333"/>
                  <a:pt x="19" y="335"/>
                  <a:pt x="24" y="331"/>
                </a:cubicBezTo>
                <a:cubicBezTo>
                  <a:pt x="27" y="329"/>
                  <a:pt x="28" y="325"/>
                  <a:pt x="28" y="320"/>
                </a:cubicBezTo>
                <a:cubicBezTo>
                  <a:pt x="28" y="15"/>
                  <a:pt x="28" y="15"/>
                  <a:pt x="28" y="15"/>
                </a:cubicBezTo>
                <a:cubicBezTo>
                  <a:pt x="28" y="10"/>
                  <a:pt x="27" y="6"/>
                  <a:pt x="24" y="4"/>
                </a:cubicBezTo>
                <a:close/>
              </a:path>
            </a:pathLst>
          </a:custGeom>
          <a:solidFill>
            <a:srgbClr val="E2E4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3" name="Freeform 12"/>
          <p:cNvSpPr>
            <a:spLocks/>
          </p:cNvSpPr>
          <p:nvPr userDrawn="1"/>
        </p:nvSpPr>
        <p:spPr bwMode="auto">
          <a:xfrm>
            <a:off x="9736264" y="2582434"/>
            <a:ext cx="83677" cy="275121"/>
          </a:xfrm>
          <a:custGeom>
            <a:avLst/>
            <a:gdLst>
              <a:gd name="T0" fmla="*/ 33 w 33"/>
              <a:gd name="T1" fmla="*/ 108 h 108"/>
              <a:gd name="T2" fmla="*/ 3 w 33"/>
              <a:gd name="T3" fmla="*/ 0 h 108"/>
              <a:gd name="T4" fmla="*/ 0 w 33"/>
              <a:gd name="T5" fmla="*/ 0 h 108"/>
              <a:gd name="T6" fmla="*/ 0 w 33"/>
              <a:gd name="T7" fmla="*/ 108 h 108"/>
              <a:gd name="T8" fmla="*/ 33 w 33"/>
              <a:gd name="T9" fmla="*/ 108 h 1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3" h="108">
                <a:moveTo>
                  <a:pt x="33" y="108"/>
                </a:moveTo>
                <a:cubicBezTo>
                  <a:pt x="32" y="28"/>
                  <a:pt x="33" y="0"/>
                  <a:pt x="3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08"/>
                  <a:pt x="0" y="108"/>
                  <a:pt x="0" y="108"/>
                </a:cubicBezTo>
                <a:lnTo>
                  <a:pt x="33" y="108"/>
                </a:lnTo>
                <a:close/>
              </a:path>
            </a:pathLst>
          </a:custGeom>
          <a:solidFill>
            <a:srgbClr val="E2E4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4" name="Freeform 13"/>
          <p:cNvSpPr>
            <a:spLocks/>
          </p:cNvSpPr>
          <p:nvPr userDrawn="1"/>
        </p:nvSpPr>
        <p:spPr bwMode="auto">
          <a:xfrm>
            <a:off x="9643711" y="3551063"/>
            <a:ext cx="72267" cy="424726"/>
          </a:xfrm>
          <a:custGeom>
            <a:avLst/>
            <a:gdLst>
              <a:gd name="T0" fmla="*/ 24 w 28"/>
              <a:gd name="T1" fmla="*/ 4 h 167"/>
              <a:gd name="T2" fmla="*/ 12 w 28"/>
              <a:gd name="T3" fmla="*/ 8 h 167"/>
              <a:gd name="T4" fmla="*/ 5 w 28"/>
              <a:gd name="T5" fmla="*/ 31 h 167"/>
              <a:gd name="T6" fmla="*/ 0 w 28"/>
              <a:gd name="T7" fmla="*/ 60 h 167"/>
              <a:gd name="T8" fmla="*/ 0 w 28"/>
              <a:gd name="T9" fmla="*/ 167 h 167"/>
              <a:gd name="T10" fmla="*/ 28 w 28"/>
              <a:gd name="T11" fmla="*/ 167 h 167"/>
              <a:gd name="T12" fmla="*/ 28 w 28"/>
              <a:gd name="T13" fmla="*/ 15 h 167"/>
              <a:gd name="T14" fmla="*/ 24 w 28"/>
              <a:gd name="T15" fmla="*/ 4 h 1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8" h="167">
                <a:moveTo>
                  <a:pt x="24" y="4"/>
                </a:moveTo>
                <a:cubicBezTo>
                  <a:pt x="19" y="0"/>
                  <a:pt x="13" y="2"/>
                  <a:pt x="12" y="8"/>
                </a:cubicBezTo>
                <a:cubicBezTo>
                  <a:pt x="5" y="31"/>
                  <a:pt x="5" y="31"/>
                  <a:pt x="5" y="31"/>
                </a:cubicBezTo>
                <a:cubicBezTo>
                  <a:pt x="2" y="41"/>
                  <a:pt x="0" y="50"/>
                  <a:pt x="0" y="60"/>
                </a:cubicBezTo>
                <a:cubicBezTo>
                  <a:pt x="0" y="167"/>
                  <a:pt x="0" y="167"/>
                  <a:pt x="0" y="167"/>
                </a:cubicBezTo>
                <a:cubicBezTo>
                  <a:pt x="28" y="167"/>
                  <a:pt x="28" y="167"/>
                  <a:pt x="28" y="167"/>
                </a:cubicBezTo>
                <a:cubicBezTo>
                  <a:pt x="28" y="15"/>
                  <a:pt x="28" y="15"/>
                  <a:pt x="28" y="15"/>
                </a:cubicBezTo>
                <a:cubicBezTo>
                  <a:pt x="28" y="10"/>
                  <a:pt x="27" y="6"/>
                  <a:pt x="24" y="4"/>
                </a:cubicBezTo>
                <a:close/>
              </a:path>
            </a:pathLst>
          </a:custGeom>
          <a:solidFill>
            <a:srgbClr val="F0F1F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5" name="Freeform 14"/>
          <p:cNvSpPr>
            <a:spLocks/>
          </p:cNvSpPr>
          <p:nvPr userDrawn="1"/>
        </p:nvSpPr>
        <p:spPr bwMode="auto">
          <a:xfrm>
            <a:off x="6981250" y="1944712"/>
            <a:ext cx="2576248" cy="3042812"/>
          </a:xfrm>
          <a:custGeom>
            <a:avLst/>
            <a:gdLst>
              <a:gd name="T0" fmla="*/ 856 w 1011"/>
              <a:gd name="T1" fmla="*/ 1197 h 1197"/>
              <a:gd name="T2" fmla="*/ 156 w 1011"/>
              <a:gd name="T3" fmla="*/ 1197 h 1197"/>
              <a:gd name="T4" fmla="*/ 0 w 1011"/>
              <a:gd name="T5" fmla="*/ 1042 h 1197"/>
              <a:gd name="T6" fmla="*/ 0 w 1011"/>
              <a:gd name="T7" fmla="*/ 155 h 1197"/>
              <a:gd name="T8" fmla="*/ 156 w 1011"/>
              <a:gd name="T9" fmla="*/ 0 h 1197"/>
              <a:gd name="T10" fmla="*/ 856 w 1011"/>
              <a:gd name="T11" fmla="*/ 0 h 1197"/>
              <a:gd name="T12" fmla="*/ 1011 w 1011"/>
              <a:gd name="T13" fmla="*/ 155 h 1197"/>
              <a:gd name="T14" fmla="*/ 1011 w 1011"/>
              <a:gd name="T15" fmla="*/ 1042 h 1197"/>
              <a:gd name="T16" fmla="*/ 856 w 1011"/>
              <a:gd name="T17" fmla="*/ 1197 h 11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011" h="1197">
                <a:moveTo>
                  <a:pt x="856" y="1197"/>
                </a:moveTo>
                <a:cubicBezTo>
                  <a:pt x="156" y="1197"/>
                  <a:pt x="156" y="1197"/>
                  <a:pt x="156" y="1197"/>
                </a:cubicBezTo>
                <a:cubicBezTo>
                  <a:pt x="70" y="1197"/>
                  <a:pt x="0" y="1128"/>
                  <a:pt x="0" y="1042"/>
                </a:cubicBezTo>
                <a:cubicBezTo>
                  <a:pt x="0" y="155"/>
                  <a:pt x="0" y="155"/>
                  <a:pt x="0" y="155"/>
                </a:cubicBezTo>
                <a:cubicBezTo>
                  <a:pt x="0" y="70"/>
                  <a:pt x="70" y="0"/>
                  <a:pt x="156" y="0"/>
                </a:cubicBezTo>
                <a:cubicBezTo>
                  <a:pt x="856" y="0"/>
                  <a:pt x="856" y="0"/>
                  <a:pt x="856" y="0"/>
                </a:cubicBezTo>
                <a:cubicBezTo>
                  <a:pt x="942" y="0"/>
                  <a:pt x="1011" y="70"/>
                  <a:pt x="1011" y="155"/>
                </a:cubicBezTo>
                <a:cubicBezTo>
                  <a:pt x="1011" y="1042"/>
                  <a:pt x="1011" y="1042"/>
                  <a:pt x="1011" y="1042"/>
                </a:cubicBezTo>
                <a:cubicBezTo>
                  <a:pt x="1011" y="1128"/>
                  <a:pt x="942" y="1197"/>
                  <a:pt x="856" y="119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5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6981250" y="1944712"/>
            <a:ext cx="2576248" cy="3042812"/>
          </a:xfrm>
          <a:prstGeom prst="roundRect">
            <a:avLst>
              <a:gd name="adj" fmla="val 15188"/>
            </a:avLst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45632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Left - Text Right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782092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77ADC1-6FC9-463B-95FF-779DD7154547}" type="datetimeFigureOut">
              <a:rPr lang="fr-FR" smtClean="0"/>
              <a:t>25/11/2018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32322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9" r:id="rId4"/>
    <p:sldLayoutId id="2147483660" r:id="rId5"/>
    <p:sldLayoutId id="2147483661" r:id="rId6"/>
    <p:sldLayoutId id="2147483662" r:id="rId7"/>
    <p:sldLayoutId id="2147483666" r:id="rId8"/>
    <p:sldLayoutId id="2147483651" r:id="rId9"/>
    <p:sldLayoutId id="2147483653" r:id="rId10"/>
    <p:sldLayoutId id="2147483663" r:id="rId11"/>
    <p:sldLayoutId id="2147483664" r:id="rId12"/>
    <p:sldLayoutId id="2147483667" r:id="rId13"/>
    <p:sldLayoutId id="2147483652" r:id="rId14"/>
    <p:sldLayoutId id="2147483668" r:id="rId15"/>
    <p:sldLayoutId id="2147483657" r:id="rId16"/>
    <p:sldLayoutId id="2147483655" r:id="rId17"/>
    <p:sldLayoutId id="2147483656" r:id="rId18"/>
    <p:sldLayoutId id="2147483665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7" Type="http://schemas.openxmlformats.org/officeDocument/2006/relationships/image" Target="../media/image20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microsoft.com/office/2007/relationships/hdphoto" Target="../media/hdphoto1.wdp"/><Relationship Id="rId3" Type="http://schemas.openxmlformats.org/officeDocument/2006/relationships/image" Target="../media/image22.JPG"/><Relationship Id="rId7" Type="http://schemas.openxmlformats.org/officeDocument/2006/relationships/image" Target="../media/image26.svg"/><Relationship Id="rId12" Type="http://schemas.openxmlformats.org/officeDocument/2006/relationships/image" Target="../media/image31.png"/><Relationship Id="rId17" Type="http://schemas.microsoft.com/office/2007/relationships/hdphoto" Target="../media/hdphoto3.wdp"/><Relationship Id="rId2" Type="http://schemas.openxmlformats.org/officeDocument/2006/relationships/image" Target="../media/image21.JPG"/><Relationship Id="rId16" Type="http://schemas.openxmlformats.org/officeDocument/2006/relationships/image" Target="../media/image3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11" Type="http://schemas.openxmlformats.org/officeDocument/2006/relationships/image" Target="../media/image30.svg"/><Relationship Id="rId5" Type="http://schemas.openxmlformats.org/officeDocument/2006/relationships/image" Target="../media/image24.svg"/><Relationship Id="rId15" Type="http://schemas.microsoft.com/office/2007/relationships/hdphoto" Target="../media/hdphoto2.wdp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svg"/><Relationship Id="rId14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5.svg"/><Relationship Id="rId7" Type="http://schemas.openxmlformats.org/officeDocument/2006/relationships/image" Target="../media/image24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3.png"/><Relationship Id="rId11" Type="http://schemas.openxmlformats.org/officeDocument/2006/relationships/image" Target="../media/image41.svg"/><Relationship Id="rId5" Type="http://schemas.openxmlformats.org/officeDocument/2006/relationships/image" Target="../media/image37.svg"/><Relationship Id="rId10" Type="http://schemas.openxmlformats.org/officeDocument/2006/relationships/image" Target="../media/image40.png"/><Relationship Id="rId4" Type="http://schemas.openxmlformats.org/officeDocument/2006/relationships/image" Target="../media/image36.png"/><Relationship Id="rId9" Type="http://schemas.openxmlformats.org/officeDocument/2006/relationships/image" Target="../media/image39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2493723-E329-4351-9C5A-E8C740B409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1" y="233479"/>
            <a:ext cx="2285998" cy="228599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2" name="TextBox 11"/>
          <p:cNvSpPr txBox="1"/>
          <p:nvPr/>
        </p:nvSpPr>
        <p:spPr>
          <a:xfrm>
            <a:off x="2489200" y="2524693"/>
            <a:ext cx="7213600" cy="69544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fr-FR" sz="3600" spc="600" dirty="0" err="1"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Track</a:t>
            </a:r>
            <a:r>
              <a:rPr lang="fr-FR" sz="3600" spc="600" dirty="0" err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Out</a:t>
            </a:r>
            <a:endParaRPr lang="fr-FR" sz="3600" spc="600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489200" y="3147282"/>
            <a:ext cx="7213600" cy="69544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fr-FR" sz="3600" dirty="0">
                <a:cs typeface="Segoe UI" panose="020B0502040204020203" pitchFamily="34" charset="0"/>
              </a:rPr>
              <a:t>Future of Fitness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CEE7047-BF59-463C-806A-0395DB5651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9553" y="4017701"/>
            <a:ext cx="2400572" cy="244114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0B9A8E7-C69D-40FD-9C67-7765ABC81B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2954" y="4015594"/>
            <a:ext cx="2205988" cy="244325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5D3FC3F-258B-487C-90F0-F0BE07AFF9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0126" y="4022537"/>
            <a:ext cx="2218274" cy="2436309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BAE5382-C9A2-408B-A410-6CEBD8EFE0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48400" y="4015594"/>
            <a:ext cx="2264553" cy="244325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4287291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9787" y="2122715"/>
            <a:ext cx="2338842" cy="707886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ctr"/>
            <a:r>
              <a:rPr lang="fr-FR" sz="4000" dirty="0">
                <a:solidFill>
                  <a:schemeClr val="accent2"/>
                </a:solidFill>
              </a:rPr>
              <a:t>500 000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39787" y="2830601"/>
            <a:ext cx="2338842" cy="39389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Injuries in 2012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086235" y="2122715"/>
            <a:ext cx="2338842" cy="707886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ctr"/>
            <a:r>
              <a:rPr lang="fr-FR" sz="4000" dirty="0">
                <a:solidFill>
                  <a:schemeClr val="accent2"/>
                </a:solidFill>
              </a:rPr>
              <a:t>14%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086235" y="2835093"/>
            <a:ext cx="2338842" cy="39389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Due to Bad </a:t>
            </a:r>
            <a:r>
              <a:rPr lang="fr-FR" dirty="0" err="1">
                <a:latin typeface="Segoe UI" panose="020B0502040204020203" pitchFamily="34" charset="0"/>
                <a:cs typeface="Segoe UI" panose="020B0502040204020203" pitchFamily="34" charset="0"/>
              </a:rPr>
              <a:t>Form</a:t>
            </a:r>
            <a:endParaRPr lang="fr-F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332683" y="2122715"/>
            <a:ext cx="2338842" cy="707886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ctr"/>
            <a:r>
              <a:rPr lang="fr-FR" sz="4000" dirty="0">
                <a:solidFill>
                  <a:schemeClr val="accent2"/>
                </a:solidFill>
              </a:rPr>
              <a:t>~$100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9332683" y="2830601"/>
            <a:ext cx="2338842" cy="39389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Per </a:t>
            </a:r>
            <a:r>
              <a:rPr lang="fr-FR" dirty="0" err="1">
                <a:latin typeface="Segoe UI" panose="020B0502040204020203" pitchFamily="34" charset="0"/>
                <a:cs typeface="Segoe UI" panose="020B0502040204020203" pitchFamily="34" charset="0"/>
              </a:rPr>
              <a:t>Hour</a:t>
            </a: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 for Trainer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fr-FR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Workout</a:t>
            </a:r>
            <a:r>
              <a:rPr lang="fr-FR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fr-FR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Injuries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59C2BF-007E-4A0F-9034-1FB4BAD3FC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0" y="3591185"/>
            <a:ext cx="48768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1244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904D1E5-A540-4652-9027-C3306A0222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8594" t="17705" r="13964"/>
          <a:stretch/>
        </p:blipFill>
        <p:spPr>
          <a:xfrm>
            <a:off x="8128802" y="0"/>
            <a:ext cx="4065534" cy="6858000"/>
          </a:xfrm>
          <a:prstGeom prst="rect">
            <a:avLst/>
          </a:prstGeom>
        </p:spPr>
      </p:pic>
      <p:pic>
        <p:nvPicPr>
          <p:cNvPr id="1026" name="Picture 2" descr="Personal, Trainers, London">
            <a:extLst>
              <a:ext uri="{FF2B5EF4-FFF2-40B4-BE49-F238E27FC236}">
                <a16:creationId xmlns:a16="http://schemas.microsoft.com/office/drawing/2014/main" id="{71649E7C-38A5-482E-AE62-923D1F8F30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15" r="29507" b="13333"/>
          <a:stretch/>
        </p:blipFill>
        <p:spPr bwMode="auto">
          <a:xfrm>
            <a:off x="4052392" y="914400"/>
            <a:ext cx="4063199" cy="594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4060799" y="0"/>
            <a:ext cx="4063199" cy="2222825"/>
          </a:xfrm>
          <a:prstGeom prst="rect">
            <a:avLst/>
          </a:prstGeom>
          <a:solidFill>
            <a:schemeClr val="accent4"/>
          </a:solidFill>
        </p:spPr>
        <p:txBody>
          <a:bodyPr wrap="square" lIns="360000" tIns="360000" rIns="360000" bIns="360000" rtlCol="0" anchor="t">
            <a:spAutoFit/>
          </a:bodyPr>
          <a:lstStyle/>
          <a:p>
            <a:pPr algn="ctr">
              <a:lnSpc>
                <a:spcPct val="90000"/>
              </a:lnSpc>
            </a:pPr>
            <a:r>
              <a:rPr lang="fr-FR" sz="54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Today’s</a:t>
            </a:r>
            <a:r>
              <a:rPr lang="fr-FR" sz="5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br>
              <a:rPr lang="fr-FR" sz="5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fr-FR" sz="5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solutions</a:t>
            </a:r>
          </a:p>
        </p:txBody>
      </p:sp>
      <p:pic>
        <p:nvPicPr>
          <p:cNvPr id="1032" name="Picture 8" descr="Image result for jeff cavaliere youtube">
            <a:extLst>
              <a:ext uri="{FF2B5EF4-FFF2-40B4-BE49-F238E27FC236}">
                <a16:creationId xmlns:a16="http://schemas.microsoft.com/office/drawing/2014/main" id="{4A106C4C-1971-4C0E-BD73-A910E194E7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682"/>
          <a:stretch/>
        </p:blipFill>
        <p:spPr bwMode="auto">
          <a:xfrm>
            <a:off x="-15611" y="0"/>
            <a:ext cx="406800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8591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03177BF-60CF-4AF7-A8B8-81E163E3C05D}"/>
              </a:ext>
            </a:extLst>
          </p:cNvPr>
          <p:cNvSpPr/>
          <p:nvPr/>
        </p:nvSpPr>
        <p:spPr>
          <a:xfrm>
            <a:off x="6721929" y="1524000"/>
            <a:ext cx="3369128" cy="589461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6DD8E134-DD2C-4C2C-838E-939A292C168D}"/>
              </a:ext>
            </a:extLst>
          </p:cNvPr>
          <p:cNvSpPr/>
          <p:nvPr/>
        </p:nvSpPr>
        <p:spPr>
          <a:xfrm>
            <a:off x="7625443" y="6057900"/>
            <a:ext cx="1562100" cy="49530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TextBox 4"/>
          <p:cNvSpPr txBox="1"/>
          <p:nvPr/>
        </p:nvSpPr>
        <p:spPr>
          <a:xfrm>
            <a:off x="1273629" y="3008885"/>
            <a:ext cx="4013200" cy="840230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fr-FR" sz="5400" dirty="0" err="1">
                <a:solidFill>
                  <a:schemeClr val="accent4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Track</a:t>
            </a:r>
            <a:r>
              <a:rPr lang="fr-FR" sz="5400" dirty="0" err="1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Out</a:t>
            </a:r>
            <a:endParaRPr lang="fr-FR" sz="54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2F25AC7-5AED-4C60-91D8-FFC0DA7BEB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1930" y="1524000"/>
            <a:ext cx="3369128" cy="336912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713F15A-C1D5-4CBB-A2E5-FA729AD43166}"/>
              </a:ext>
            </a:extLst>
          </p:cNvPr>
          <p:cNvSpPr txBox="1"/>
          <p:nvPr/>
        </p:nvSpPr>
        <p:spPr>
          <a:xfrm>
            <a:off x="7026938" y="5128937"/>
            <a:ext cx="2759111" cy="1380827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CA" sz="2400" b="1" dirty="0">
                <a:solidFill>
                  <a:schemeClr val="bg1"/>
                </a:solidFill>
                <a:effectLst>
                  <a:glow>
                    <a:schemeClr val="accent4">
                      <a:alpha val="40000"/>
                    </a:schemeClr>
                  </a:glow>
                  <a:outerShdw blurRad="50800" dist="50800" dir="7020000" sx="1000" sy="1000" algn="ctr" rotWithShape="0">
                    <a:schemeClr val="accent4"/>
                  </a:outerShdw>
                </a:effectLst>
                <a:latin typeface="Segoe UI Semibold" panose="020B0702040204020203" pitchFamily="34" charset="0"/>
                <a:cs typeface="Segoe UI Semibold" panose="020B0702040204020203" pitchFamily="34" charset="0"/>
              </a:rPr>
              <a:t>Welcome</a:t>
            </a:r>
          </a:p>
          <a:p>
            <a:pPr algn="ctr">
              <a:lnSpc>
                <a:spcPct val="120000"/>
              </a:lnSpc>
            </a:pPr>
            <a:r>
              <a:rPr lang="en-CA" sz="2400" b="1" dirty="0">
                <a:solidFill>
                  <a:schemeClr val="bg1"/>
                </a:solidFill>
                <a:effectLst>
                  <a:glow>
                    <a:schemeClr val="accent4">
                      <a:alpha val="40000"/>
                    </a:schemeClr>
                  </a:glow>
                  <a:outerShdw blurRad="50800" dist="50800" dir="7020000" sx="1000" sy="1000" algn="ctr" rotWithShape="0">
                    <a:schemeClr val="accent4"/>
                  </a:outerShdw>
                </a:effectLst>
                <a:latin typeface="Segoe UI Semibold" panose="020B0702040204020203" pitchFamily="34" charset="0"/>
                <a:cs typeface="Segoe UI Semibold" panose="020B0702040204020203" pitchFamily="34" charset="0"/>
              </a:rPr>
              <a:t>Are you ready to</a:t>
            </a:r>
          </a:p>
          <a:p>
            <a:pPr algn="ctr">
              <a:lnSpc>
                <a:spcPct val="120000"/>
              </a:lnSpc>
            </a:pPr>
            <a:r>
              <a:rPr lang="en-CA" sz="2400" b="1" dirty="0">
                <a:solidFill>
                  <a:schemeClr val="bg1"/>
                </a:solidFill>
                <a:effectLst>
                  <a:glow>
                    <a:schemeClr val="accent4">
                      <a:alpha val="40000"/>
                    </a:schemeClr>
                  </a:glow>
                  <a:outerShdw blurRad="50800" dist="50800" dir="7020000" sx="1000" sy="1000" algn="ctr" rotWithShape="0">
                    <a:schemeClr val="accent4"/>
                  </a:outerShdw>
                </a:effectLst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en-CA" sz="2400" b="1" dirty="0" err="1">
                <a:solidFill>
                  <a:schemeClr val="bg1"/>
                </a:solidFill>
                <a:effectLst>
                  <a:glow>
                    <a:schemeClr val="accent4">
                      <a:alpha val="40000"/>
                    </a:schemeClr>
                  </a:glow>
                  <a:outerShdw blurRad="50800" dist="50800" dir="7020000" sx="1000" sy="1000" algn="ctr" rotWithShape="0">
                    <a:schemeClr val="accent4"/>
                  </a:outerShdw>
                </a:effectLst>
                <a:latin typeface="Segoe UI Semibold" panose="020B0702040204020203" pitchFamily="34" charset="0"/>
                <a:cs typeface="Segoe UI Semibold" panose="020B0702040204020203" pitchFamily="34" charset="0"/>
              </a:rPr>
              <a:t>TrackOut</a:t>
            </a:r>
            <a:endParaRPr lang="en-CA" sz="2400" b="1" dirty="0">
              <a:solidFill>
                <a:schemeClr val="bg1"/>
              </a:solidFill>
              <a:effectLst>
                <a:glow>
                  <a:schemeClr val="accent4">
                    <a:alpha val="40000"/>
                  </a:schemeClr>
                </a:glow>
                <a:outerShdw blurRad="50800" dist="50800" dir="7020000" sx="1000" sy="1000" algn="ctr" rotWithShape="0">
                  <a:schemeClr val="accent4"/>
                </a:outerShdw>
              </a:effectLst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13363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extBox 98"/>
          <p:cNvSpPr txBox="1"/>
          <p:nvPr/>
        </p:nvSpPr>
        <p:spPr>
          <a:xfrm>
            <a:off x="839788" y="3867934"/>
            <a:ext cx="2602141" cy="954107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pPr algn="ctr"/>
            <a:r>
              <a:rPr lang="fr-FR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Feedback</a:t>
            </a:r>
          </a:p>
          <a:p>
            <a:pPr algn="ctr"/>
            <a:r>
              <a:rPr lang="fr-FR" sz="1400" dirty="0">
                <a:latin typeface="Segoe UI Light" panose="020B0502040204020203" pitchFamily="34" charset="0"/>
                <a:cs typeface="Segoe UI Light" panose="020B0502040204020203" pitchFamily="34" charset="0"/>
              </a:rPr>
              <a:t>Real-Time</a:t>
            </a:r>
          </a:p>
          <a:p>
            <a:pPr algn="ctr"/>
            <a:r>
              <a:rPr lang="fr-FR" sz="1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Meaningful</a:t>
            </a:r>
            <a:endParaRPr lang="fr-FR" sz="1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839787" y="660400"/>
            <a:ext cx="6039379" cy="701731"/>
          </a:xfrm>
        </p:spPr>
        <p:txBody>
          <a:bodyPr/>
          <a:lstStyle/>
          <a:p>
            <a:r>
              <a:rPr lang="fr-FR" dirty="0">
                <a:latin typeface="Segoe UI Light" panose="020B0502040204020203" pitchFamily="34" charset="0"/>
                <a:cs typeface="Segoe UI Light" panose="020B0502040204020203" pitchFamily="34" charset="0"/>
              </a:rPr>
              <a:t>The </a:t>
            </a:r>
            <a:r>
              <a:rPr lang="fr-FR" dirty="0" err="1">
                <a:solidFill>
                  <a:schemeClr val="accent4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Track</a:t>
            </a:r>
            <a:r>
              <a:rPr lang="fr-FR" dirty="0" err="1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Out</a:t>
            </a:r>
            <a:r>
              <a:rPr lang="fr-FR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fr-FR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Advantage</a:t>
            </a:r>
            <a:endParaRPr lang="fr-FR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794930" y="3867934"/>
            <a:ext cx="2602141" cy="1169551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pPr algn="ctr"/>
            <a:r>
              <a:rPr lang="fr-FR" sz="28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Improved</a:t>
            </a:r>
            <a:r>
              <a:rPr lang="fr-FR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fr-FR" sz="28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Form</a:t>
            </a:r>
            <a:endParaRPr lang="fr-FR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algn="ctr"/>
            <a:r>
              <a:rPr lang="fr-FR" sz="1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Reduced</a:t>
            </a:r>
            <a:r>
              <a:rPr lang="fr-FR" sz="1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fr-FR" sz="1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Injury</a:t>
            </a:r>
            <a:endParaRPr lang="fr-FR" sz="1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algn="ctr"/>
            <a:r>
              <a:rPr lang="fr-FR" sz="1400" dirty="0">
                <a:latin typeface="Segoe UI Light" panose="020B0502040204020203" pitchFamily="34" charset="0"/>
                <a:cs typeface="Segoe UI Light" panose="020B0502040204020203" pitchFamily="34" charset="0"/>
              </a:rPr>
              <a:t>Effective </a:t>
            </a:r>
            <a:r>
              <a:rPr lang="fr-FR" sz="1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Excercise</a:t>
            </a:r>
            <a:endParaRPr lang="fr-FR" sz="1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algn="ctr"/>
            <a:endParaRPr lang="fr-FR" sz="1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750072" y="3867934"/>
            <a:ext cx="2602141" cy="954107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pPr algn="ctr"/>
            <a:r>
              <a:rPr lang="fr-FR" sz="28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Consistency</a:t>
            </a:r>
            <a:endParaRPr lang="fr-FR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algn="ctr"/>
            <a:r>
              <a:rPr lang="fr-FR" sz="1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Structured</a:t>
            </a:r>
            <a:endParaRPr lang="fr-FR" sz="1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algn="ctr"/>
            <a:r>
              <a:rPr lang="fr-FR" sz="1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Scheduled</a:t>
            </a:r>
            <a:endParaRPr lang="fr-FR" sz="1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Checkmark">
            <a:extLst>
              <a:ext uri="{FF2B5EF4-FFF2-40B4-BE49-F238E27FC236}">
                <a16:creationId xmlns:a16="http://schemas.microsoft.com/office/drawing/2014/main" id="{099B3A74-B172-4EA8-9729-A5A3DAD97F52}"/>
              </a:ext>
            </a:extLst>
          </p:cNvPr>
          <p:cNvSpPr>
            <a:spLocks noChangeAspect="1"/>
          </p:cNvSpPr>
          <p:nvPr/>
        </p:nvSpPr>
        <p:spPr bwMode="auto">
          <a:xfrm>
            <a:off x="1780227" y="2886158"/>
            <a:ext cx="721262" cy="542842"/>
          </a:xfrm>
          <a:custGeom>
            <a:avLst/>
            <a:gdLst>
              <a:gd name="T0" fmla="*/ 480 w 518"/>
              <a:gd name="T1" fmla="*/ 0 h 390"/>
              <a:gd name="T2" fmla="*/ 166 w 518"/>
              <a:gd name="T3" fmla="*/ 315 h 390"/>
              <a:gd name="T4" fmla="*/ 38 w 518"/>
              <a:gd name="T5" fmla="*/ 187 h 390"/>
              <a:gd name="T6" fmla="*/ 0 w 518"/>
              <a:gd name="T7" fmla="*/ 226 h 390"/>
              <a:gd name="T8" fmla="*/ 166 w 518"/>
              <a:gd name="T9" fmla="*/ 390 h 390"/>
              <a:gd name="T10" fmla="*/ 518 w 518"/>
              <a:gd name="T11" fmla="*/ 38 h 390"/>
              <a:gd name="T12" fmla="*/ 480 w 518"/>
              <a:gd name="T13" fmla="*/ 0 h 3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18" h="390">
                <a:moveTo>
                  <a:pt x="480" y="0"/>
                </a:moveTo>
                <a:lnTo>
                  <a:pt x="166" y="315"/>
                </a:lnTo>
                <a:lnTo>
                  <a:pt x="38" y="187"/>
                </a:lnTo>
                <a:lnTo>
                  <a:pt x="0" y="226"/>
                </a:lnTo>
                <a:lnTo>
                  <a:pt x="166" y="390"/>
                </a:lnTo>
                <a:lnTo>
                  <a:pt x="518" y="38"/>
                </a:lnTo>
                <a:lnTo>
                  <a:pt x="480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/>
          </a:p>
        </p:txBody>
      </p:sp>
      <p:sp>
        <p:nvSpPr>
          <p:cNvPr id="13" name="Checkmark">
            <a:extLst>
              <a:ext uri="{FF2B5EF4-FFF2-40B4-BE49-F238E27FC236}">
                <a16:creationId xmlns:a16="http://schemas.microsoft.com/office/drawing/2014/main" id="{9F5C155E-0219-4764-8C81-C8DFEECADFDF}"/>
              </a:ext>
            </a:extLst>
          </p:cNvPr>
          <p:cNvSpPr>
            <a:spLocks noChangeAspect="1"/>
          </p:cNvSpPr>
          <p:nvPr/>
        </p:nvSpPr>
        <p:spPr bwMode="auto">
          <a:xfrm>
            <a:off x="5735369" y="2953461"/>
            <a:ext cx="721262" cy="542842"/>
          </a:xfrm>
          <a:custGeom>
            <a:avLst/>
            <a:gdLst>
              <a:gd name="T0" fmla="*/ 480 w 518"/>
              <a:gd name="T1" fmla="*/ 0 h 390"/>
              <a:gd name="T2" fmla="*/ 166 w 518"/>
              <a:gd name="T3" fmla="*/ 315 h 390"/>
              <a:gd name="T4" fmla="*/ 38 w 518"/>
              <a:gd name="T5" fmla="*/ 187 h 390"/>
              <a:gd name="T6" fmla="*/ 0 w 518"/>
              <a:gd name="T7" fmla="*/ 226 h 390"/>
              <a:gd name="T8" fmla="*/ 166 w 518"/>
              <a:gd name="T9" fmla="*/ 390 h 390"/>
              <a:gd name="T10" fmla="*/ 518 w 518"/>
              <a:gd name="T11" fmla="*/ 38 h 390"/>
              <a:gd name="T12" fmla="*/ 480 w 518"/>
              <a:gd name="T13" fmla="*/ 0 h 3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18" h="390">
                <a:moveTo>
                  <a:pt x="480" y="0"/>
                </a:moveTo>
                <a:lnTo>
                  <a:pt x="166" y="315"/>
                </a:lnTo>
                <a:lnTo>
                  <a:pt x="38" y="187"/>
                </a:lnTo>
                <a:lnTo>
                  <a:pt x="0" y="226"/>
                </a:lnTo>
                <a:lnTo>
                  <a:pt x="166" y="390"/>
                </a:lnTo>
                <a:lnTo>
                  <a:pt x="518" y="38"/>
                </a:lnTo>
                <a:lnTo>
                  <a:pt x="480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/>
          </a:p>
        </p:txBody>
      </p:sp>
      <p:sp>
        <p:nvSpPr>
          <p:cNvPr id="14" name="Checkmark">
            <a:extLst>
              <a:ext uri="{FF2B5EF4-FFF2-40B4-BE49-F238E27FC236}">
                <a16:creationId xmlns:a16="http://schemas.microsoft.com/office/drawing/2014/main" id="{F2AA2967-A8D5-4CA0-93CF-77A7C41B140A}"/>
              </a:ext>
            </a:extLst>
          </p:cNvPr>
          <p:cNvSpPr>
            <a:spLocks noChangeAspect="1"/>
          </p:cNvSpPr>
          <p:nvPr/>
        </p:nvSpPr>
        <p:spPr bwMode="auto">
          <a:xfrm>
            <a:off x="9690511" y="2953461"/>
            <a:ext cx="721262" cy="542842"/>
          </a:xfrm>
          <a:custGeom>
            <a:avLst/>
            <a:gdLst>
              <a:gd name="T0" fmla="*/ 480 w 518"/>
              <a:gd name="T1" fmla="*/ 0 h 390"/>
              <a:gd name="T2" fmla="*/ 166 w 518"/>
              <a:gd name="T3" fmla="*/ 315 h 390"/>
              <a:gd name="T4" fmla="*/ 38 w 518"/>
              <a:gd name="T5" fmla="*/ 187 h 390"/>
              <a:gd name="T6" fmla="*/ 0 w 518"/>
              <a:gd name="T7" fmla="*/ 226 h 390"/>
              <a:gd name="T8" fmla="*/ 166 w 518"/>
              <a:gd name="T9" fmla="*/ 390 h 390"/>
              <a:gd name="T10" fmla="*/ 518 w 518"/>
              <a:gd name="T11" fmla="*/ 38 h 390"/>
              <a:gd name="T12" fmla="*/ 480 w 518"/>
              <a:gd name="T13" fmla="*/ 0 h 3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18" h="390">
                <a:moveTo>
                  <a:pt x="480" y="0"/>
                </a:moveTo>
                <a:lnTo>
                  <a:pt x="166" y="315"/>
                </a:lnTo>
                <a:lnTo>
                  <a:pt x="38" y="187"/>
                </a:lnTo>
                <a:lnTo>
                  <a:pt x="0" y="226"/>
                </a:lnTo>
                <a:lnTo>
                  <a:pt x="166" y="390"/>
                </a:lnTo>
                <a:lnTo>
                  <a:pt x="518" y="38"/>
                </a:lnTo>
                <a:lnTo>
                  <a:pt x="480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39350595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/>
        </p:nvSpPr>
        <p:spPr>
          <a:xfrm>
            <a:off x="839788" y="2355170"/>
            <a:ext cx="2220686" cy="222068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Oval 5"/>
          <p:cNvSpPr/>
          <p:nvPr/>
        </p:nvSpPr>
        <p:spPr>
          <a:xfrm>
            <a:off x="4985657" y="2355170"/>
            <a:ext cx="2220686" cy="222068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Oval 6"/>
          <p:cNvSpPr/>
          <p:nvPr/>
        </p:nvSpPr>
        <p:spPr>
          <a:xfrm>
            <a:off x="9131527" y="2355170"/>
            <a:ext cx="2220686" cy="222068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9" name="TextBox 98"/>
          <p:cNvSpPr txBox="1"/>
          <p:nvPr/>
        </p:nvSpPr>
        <p:spPr>
          <a:xfrm>
            <a:off x="941159" y="4879624"/>
            <a:ext cx="2017942" cy="646331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pPr algn="ctr">
              <a:lnSpc>
                <a:spcPct val="90000"/>
              </a:lnSpc>
            </a:pPr>
            <a:r>
              <a:rPr lang="fr-FR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Tracked</a:t>
            </a:r>
            <a:r>
              <a:rPr lang="fr-FR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</a:p>
          <a:p>
            <a:pPr algn="ctr">
              <a:lnSpc>
                <a:spcPct val="90000"/>
              </a:lnSpc>
            </a:pPr>
            <a:r>
              <a:rPr lang="fr-FR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Workouts</a:t>
            </a:r>
            <a:endParaRPr lang="fr-FR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5087029" y="4879624"/>
            <a:ext cx="2017942" cy="646331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pPr algn="ctr">
              <a:lnSpc>
                <a:spcPct val="90000"/>
              </a:lnSpc>
            </a:pPr>
            <a:r>
              <a:rPr lang="fr-FR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Smart </a:t>
            </a:r>
          </a:p>
          <a:p>
            <a:pPr algn="ctr">
              <a:lnSpc>
                <a:spcPct val="90000"/>
              </a:lnSpc>
            </a:pPr>
            <a:r>
              <a:rPr lang="fr-FR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Scheduling</a:t>
            </a:r>
            <a:endParaRPr lang="fr-FR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9232899" y="4879624"/>
            <a:ext cx="2017942" cy="646331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pPr algn="ctr">
              <a:lnSpc>
                <a:spcPct val="90000"/>
              </a:lnSpc>
            </a:pPr>
            <a:r>
              <a:rPr lang="fr-FR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Shared</a:t>
            </a:r>
            <a:r>
              <a:rPr lang="fr-FR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Community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fr-FR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Awesome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fr-FR" dirty="0" err="1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Features</a:t>
            </a:r>
            <a:endParaRPr lang="fr-FR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5" name="Graphic 4" descr="Dumbbell">
            <a:extLst>
              <a:ext uri="{FF2B5EF4-FFF2-40B4-BE49-F238E27FC236}">
                <a16:creationId xmlns:a16="http://schemas.microsoft.com/office/drawing/2014/main" id="{A9768D84-3EA0-468F-AE9C-147CEA4F0D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8556" y="2671319"/>
            <a:ext cx="1603148" cy="1603148"/>
          </a:xfrm>
          <a:prstGeom prst="rect">
            <a:avLst/>
          </a:prstGeom>
        </p:spPr>
      </p:pic>
      <p:pic>
        <p:nvPicPr>
          <p:cNvPr id="9" name="Graphic 8" descr="Daily Calendar">
            <a:extLst>
              <a:ext uri="{FF2B5EF4-FFF2-40B4-BE49-F238E27FC236}">
                <a16:creationId xmlns:a16="http://schemas.microsoft.com/office/drawing/2014/main" id="{5FBD018A-A4D6-4A82-A865-F972B22CDB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79354" y="2656559"/>
            <a:ext cx="1617908" cy="1617908"/>
          </a:xfrm>
          <a:prstGeom prst="rect">
            <a:avLst/>
          </a:prstGeom>
        </p:spPr>
      </p:pic>
      <p:pic>
        <p:nvPicPr>
          <p:cNvPr id="11" name="Graphic 10" descr="Users">
            <a:extLst>
              <a:ext uri="{FF2B5EF4-FFF2-40B4-BE49-F238E27FC236}">
                <a16:creationId xmlns:a16="http://schemas.microsoft.com/office/drawing/2014/main" id="{A3A35A3C-C8A0-4853-9044-8D6141CA24C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429750" y="2663939"/>
            <a:ext cx="1613694" cy="1613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187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9E734F9D-09A9-4629-8005-5990D47313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240" t="12872" r="15365" b="489"/>
          <a:stretch/>
        </p:blipFill>
        <p:spPr>
          <a:xfrm>
            <a:off x="4931834" y="1397000"/>
            <a:ext cx="2324099" cy="4047067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ACDA478D-1B5B-46DC-AA6F-732575A290B2}"/>
              </a:ext>
            </a:extLst>
          </p:cNvPr>
          <p:cNvSpPr/>
          <p:nvPr/>
        </p:nvSpPr>
        <p:spPr>
          <a:xfrm>
            <a:off x="4986867" y="1452033"/>
            <a:ext cx="757766" cy="7154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600" dirty="0"/>
              <a:t>87</a:t>
            </a:r>
            <a:r>
              <a:rPr lang="en-CA" sz="1000" dirty="0"/>
              <a:t>%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1D7CF5D-8EFE-4D47-A1C1-077EF924B3C2}"/>
              </a:ext>
            </a:extLst>
          </p:cNvPr>
          <p:cNvSpPr/>
          <p:nvPr/>
        </p:nvSpPr>
        <p:spPr>
          <a:xfrm>
            <a:off x="6379634" y="1452033"/>
            <a:ext cx="757766" cy="7154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600" dirty="0"/>
              <a:t>7</a:t>
            </a:r>
            <a:r>
              <a:rPr lang="en-CA" sz="1000" dirty="0"/>
              <a:t>/</a:t>
            </a:r>
            <a:r>
              <a:rPr lang="en-CA" sz="1600" dirty="0"/>
              <a:t>10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FDA2F58-87D4-4358-9360-6E4CD9321E43}"/>
              </a:ext>
            </a:extLst>
          </p:cNvPr>
          <p:cNvSpPr/>
          <p:nvPr/>
        </p:nvSpPr>
        <p:spPr>
          <a:xfrm>
            <a:off x="5744633" y="3919311"/>
            <a:ext cx="190500" cy="1778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4E2A7B0-776C-4644-8196-11686F9A5927}"/>
              </a:ext>
            </a:extLst>
          </p:cNvPr>
          <p:cNvSpPr/>
          <p:nvPr/>
        </p:nvSpPr>
        <p:spPr>
          <a:xfrm>
            <a:off x="6652682" y="3861773"/>
            <a:ext cx="190500" cy="1778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838B630-99D5-4E11-86A1-56A9183636AE}"/>
              </a:ext>
            </a:extLst>
          </p:cNvPr>
          <p:cNvSpPr/>
          <p:nvPr/>
        </p:nvSpPr>
        <p:spPr>
          <a:xfrm>
            <a:off x="5954183" y="2808051"/>
            <a:ext cx="190500" cy="1778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3614C10C-D075-4075-9377-FC8F818B8D27}"/>
              </a:ext>
            </a:extLst>
          </p:cNvPr>
          <p:cNvSpPr/>
          <p:nvPr/>
        </p:nvSpPr>
        <p:spPr>
          <a:xfrm>
            <a:off x="5649383" y="3364846"/>
            <a:ext cx="190500" cy="1778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A96FE59-4D1D-47EE-9C61-12EE52DE9916}"/>
              </a:ext>
            </a:extLst>
          </p:cNvPr>
          <p:cNvSpPr/>
          <p:nvPr/>
        </p:nvSpPr>
        <p:spPr>
          <a:xfrm>
            <a:off x="5554133" y="3038016"/>
            <a:ext cx="190500" cy="1778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865C93D-67E0-4D19-82D9-004E431C6851}"/>
              </a:ext>
            </a:extLst>
          </p:cNvPr>
          <p:cNvSpPr/>
          <p:nvPr/>
        </p:nvSpPr>
        <p:spPr>
          <a:xfrm>
            <a:off x="5998632" y="4765485"/>
            <a:ext cx="190500" cy="1778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70BF0DA-8A24-4458-9AE2-20DA10C3F9D1}"/>
              </a:ext>
            </a:extLst>
          </p:cNvPr>
          <p:cNvCxnSpPr>
            <a:cxnSpLocks/>
            <a:stCxn id="16" idx="2"/>
            <a:endCxn id="17" idx="6"/>
          </p:cNvCxnSpPr>
          <p:nvPr/>
        </p:nvCxnSpPr>
        <p:spPr>
          <a:xfrm flipV="1">
            <a:off x="5744633" y="3950673"/>
            <a:ext cx="1098549" cy="57538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CABA6B7-6D87-4EF0-94DB-B096F1DA53BA}"/>
              </a:ext>
            </a:extLst>
          </p:cNvPr>
          <p:cNvCxnSpPr>
            <a:cxnSpLocks/>
            <a:stCxn id="18" idx="1"/>
            <a:endCxn id="17" idx="5"/>
          </p:cNvCxnSpPr>
          <p:nvPr/>
        </p:nvCxnSpPr>
        <p:spPr>
          <a:xfrm>
            <a:off x="5982081" y="2834089"/>
            <a:ext cx="833203" cy="1179446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4AF1EB33-DB0B-452F-8CC4-EC024BE618C6}"/>
              </a:ext>
            </a:extLst>
          </p:cNvPr>
          <p:cNvCxnSpPr>
            <a:cxnSpLocks/>
            <a:endCxn id="18" idx="7"/>
          </p:cNvCxnSpPr>
          <p:nvPr/>
        </p:nvCxnSpPr>
        <p:spPr>
          <a:xfrm flipV="1">
            <a:off x="5706534" y="2834089"/>
            <a:ext cx="410251" cy="640434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BD4FCFF-DDBF-4846-A108-56D14F069465}"/>
              </a:ext>
            </a:extLst>
          </p:cNvPr>
          <p:cNvCxnSpPr>
            <a:cxnSpLocks/>
            <a:stCxn id="20" idx="0"/>
          </p:cNvCxnSpPr>
          <p:nvPr/>
        </p:nvCxnSpPr>
        <p:spPr>
          <a:xfrm>
            <a:off x="5649383" y="3038016"/>
            <a:ext cx="142198" cy="499230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17CB1572-E169-41FE-B64F-C0B4E8F10A57}"/>
              </a:ext>
            </a:extLst>
          </p:cNvPr>
          <p:cNvCxnSpPr>
            <a:cxnSpLocks/>
            <a:stCxn id="16" idx="0"/>
            <a:endCxn id="21" idx="4"/>
          </p:cNvCxnSpPr>
          <p:nvPr/>
        </p:nvCxnSpPr>
        <p:spPr>
          <a:xfrm>
            <a:off x="5839883" y="3919311"/>
            <a:ext cx="253999" cy="1023974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7859707-0C48-4863-80DD-A5F20DC88EAD}"/>
              </a:ext>
            </a:extLst>
          </p:cNvPr>
          <p:cNvSpPr txBox="1"/>
          <p:nvPr/>
        </p:nvSpPr>
        <p:spPr>
          <a:xfrm rot="20929338">
            <a:off x="5094930" y="4170994"/>
            <a:ext cx="1997905" cy="494431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CA" sz="2400" b="1" dirty="0">
                <a:solidFill>
                  <a:schemeClr val="bg1"/>
                </a:solidFill>
                <a:effectLst>
                  <a:glow>
                    <a:schemeClr val="accent4">
                      <a:alpha val="40000"/>
                    </a:schemeClr>
                  </a:glow>
                  <a:outerShdw blurRad="50800" dist="50800" dir="7020000" sx="110000" sy="110000" algn="ctr" rotWithShape="0">
                    <a:schemeClr val="accent4"/>
                  </a:outerShdw>
                </a:effectLst>
                <a:latin typeface="Segoe UI Semibold" panose="020B0702040204020203" pitchFamily="34" charset="0"/>
                <a:cs typeface="Segoe UI Semibold" panose="020B0702040204020203" pitchFamily="34" charset="0"/>
              </a:rPr>
              <a:t>Almost there!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226E2D81-0D7C-433E-88AA-1E97B40378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6030" y="1847851"/>
            <a:ext cx="2338038" cy="2360555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839E7DAE-4352-48E7-B6C2-11BD96B962AE}"/>
              </a:ext>
            </a:extLst>
          </p:cNvPr>
          <p:cNvSpPr/>
          <p:nvPr/>
        </p:nvSpPr>
        <p:spPr>
          <a:xfrm>
            <a:off x="9036030" y="1391545"/>
            <a:ext cx="2338038" cy="4563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Schedule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F3AB8BC8-65A1-4DE0-89C4-E06CAFC181A9}"/>
              </a:ext>
            </a:extLst>
          </p:cNvPr>
          <p:cNvSpPr/>
          <p:nvPr/>
        </p:nvSpPr>
        <p:spPr>
          <a:xfrm flipV="1">
            <a:off x="9136380" y="1503308"/>
            <a:ext cx="289560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8DE24EBF-F588-4307-84CA-3BD2156280C1}"/>
              </a:ext>
            </a:extLst>
          </p:cNvPr>
          <p:cNvSpPr/>
          <p:nvPr/>
        </p:nvSpPr>
        <p:spPr>
          <a:xfrm flipV="1">
            <a:off x="9136380" y="1596839"/>
            <a:ext cx="289560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7C1D53EC-C8CC-4E82-9399-F89D4BC45246}"/>
              </a:ext>
            </a:extLst>
          </p:cNvPr>
          <p:cNvSpPr/>
          <p:nvPr/>
        </p:nvSpPr>
        <p:spPr>
          <a:xfrm flipV="1">
            <a:off x="9136380" y="1690369"/>
            <a:ext cx="289560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FF26A41-817D-4B8C-9015-5E9CE8349792}"/>
              </a:ext>
            </a:extLst>
          </p:cNvPr>
          <p:cNvSpPr/>
          <p:nvPr/>
        </p:nvSpPr>
        <p:spPr>
          <a:xfrm>
            <a:off x="9036030" y="4208405"/>
            <a:ext cx="2324098" cy="123566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CE913812-1AEB-4324-8530-388DC94F5858}"/>
              </a:ext>
            </a:extLst>
          </p:cNvPr>
          <p:cNvSpPr/>
          <p:nvPr/>
        </p:nvSpPr>
        <p:spPr>
          <a:xfrm>
            <a:off x="10622893" y="4275952"/>
            <a:ext cx="624840" cy="62737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600" dirty="0">
                <a:solidFill>
                  <a:schemeClr val="tx2"/>
                </a:solidFill>
              </a:rPr>
              <a:t>3 </a:t>
            </a:r>
            <a:r>
              <a:rPr lang="en-CA" sz="1000" dirty="0">
                <a:solidFill>
                  <a:schemeClr val="tx2"/>
                </a:solidFill>
              </a:rPr>
              <a:t>Day</a:t>
            </a:r>
          </a:p>
          <a:p>
            <a:pPr algn="ctr"/>
            <a:r>
              <a:rPr lang="en-CA" sz="1000" dirty="0">
                <a:solidFill>
                  <a:schemeClr val="tx2"/>
                </a:solidFill>
              </a:rPr>
              <a:t>Streak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FD5E1919-600B-444C-BABF-97145441E101}"/>
              </a:ext>
            </a:extLst>
          </p:cNvPr>
          <p:cNvSpPr/>
          <p:nvPr/>
        </p:nvSpPr>
        <p:spPr>
          <a:xfrm>
            <a:off x="9036030" y="4983480"/>
            <a:ext cx="2338038" cy="46058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A6C96E5B-41D7-4647-A938-A87A0B63D151}"/>
              </a:ext>
            </a:extLst>
          </p:cNvPr>
          <p:cNvSpPr/>
          <p:nvPr/>
        </p:nvSpPr>
        <p:spPr>
          <a:xfrm>
            <a:off x="9885659" y="4280797"/>
            <a:ext cx="624840" cy="62737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600" dirty="0">
                <a:solidFill>
                  <a:schemeClr val="tx2"/>
                </a:solidFill>
              </a:rPr>
              <a:t>78</a:t>
            </a:r>
            <a:r>
              <a:rPr lang="en-CA" sz="1000" dirty="0">
                <a:solidFill>
                  <a:schemeClr val="tx2"/>
                </a:solidFill>
              </a:rPr>
              <a:t>%</a:t>
            </a:r>
          </a:p>
          <a:p>
            <a:pPr algn="ctr"/>
            <a:r>
              <a:rPr lang="en-CA" sz="1000" dirty="0">
                <a:solidFill>
                  <a:schemeClr val="tx2"/>
                </a:solidFill>
              </a:rPr>
              <a:t>Form</a:t>
            </a:r>
            <a:endParaRPr lang="en-CA" dirty="0">
              <a:solidFill>
                <a:schemeClr val="tx2"/>
              </a:solidFill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992789A8-373D-4B69-86D5-B2EBA22F1030}"/>
              </a:ext>
            </a:extLst>
          </p:cNvPr>
          <p:cNvSpPr/>
          <p:nvPr/>
        </p:nvSpPr>
        <p:spPr>
          <a:xfrm>
            <a:off x="9148425" y="4280797"/>
            <a:ext cx="624840" cy="62737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600" dirty="0">
                <a:solidFill>
                  <a:schemeClr val="tx2"/>
                </a:solidFill>
              </a:rPr>
              <a:t>14</a:t>
            </a:r>
          </a:p>
          <a:p>
            <a:pPr algn="ctr"/>
            <a:r>
              <a:rPr lang="en-CA" sz="1000" dirty="0">
                <a:solidFill>
                  <a:schemeClr val="tx2"/>
                </a:solidFill>
              </a:rPr>
              <a:t>Done</a:t>
            </a:r>
          </a:p>
        </p:txBody>
      </p:sp>
      <p:pic>
        <p:nvPicPr>
          <p:cNvPr id="53" name="Graphic 52" descr="Dumbbell">
            <a:extLst>
              <a:ext uri="{FF2B5EF4-FFF2-40B4-BE49-F238E27FC236}">
                <a16:creationId xmlns:a16="http://schemas.microsoft.com/office/drawing/2014/main" id="{F50002FA-D2E7-4ED6-81A0-8AA27350B2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969031" y="4959129"/>
            <a:ext cx="458095" cy="458095"/>
          </a:xfrm>
          <a:prstGeom prst="rect">
            <a:avLst/>
          </a:prstGeom>
        </p:spPr>
      </p:pic>
      <p:pic>
        <p:nvPicPr>
          <p:cNvPr id="54" name="Graphic 53" descr="Daily Calendar">
            <a:extLst>
              <a:ext uri="{FF2B5EF4-FFF2-40B4-BE49-F238E27FC236}">
                <a16:creationId xmlns:a16="http://schemas.microsoft.com/office/drawing/2014/main" id="{A6B884A5-B295-4246-AA11-47C532B0510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20863" y="4978635"/>
            <a:ext cx="428899" cy="428899"/>
          </a:xfrm>
          <a:prstGeom prst="rect">
            <a:avLst/>
          </a:prstGeom>
        </p:spPr>
      </p:pic>
      <p:pic>
        <p:nvPicPr>
          <p:cNvPr id="55" name="Graphic 54" descr="Users">
            <a:extLst>
              <a:ext uri="{FF2B5EF4-FFF2-40B4-BE49-F238E27FC236}">
                <a16:creationId xmlns:a16="http://schemas.microsoft.com/office/drawing/2014/main" id="{5B5422D5-C028-4D36-9D3B-63EFD8F2E6A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232194" y="4973860"/>
            <a:ext cx="458095" cy="458095"/>
          </a:xfrm>
          <a:prstGeom prst="rect">
            <a:avLst/>
          </a:prstGeom>
        </p:spPr>
      </p:pic>
      <p:sp>
        <p:nvSpPr>
          <p:cNvPr id="56" name="Circle: Hollow 55">
            <a:extLst>
              <a:ext uri="{FF2B5EF4-FFF2-40B4-BE49-F238E27FC236}">
                <a16:creationId xmlns:a16="http://schemas.microsoft.com/office/drawing/2014/main" id="{7AE70876-F37B-46DF-8AF2-F7D6C4BE4DB7}"/>
              </a:ext>
            </a:extLst>
          </p:cNvPr>
          <p:cNvSpPr/>
          <p:nvPr/>
        </p:nvSpPr>
        <p:spPr>
          <a:xfrm>
            <a:off x="9195143" y="3293254"/>
            <a:ext cx="338475" cy="320983"/>
          </a:xfrm>
          <a:prstGeom prst="donut">
            <a:avLst/>
          </a:prstGeom>
          <a:solidFill>
            <a:srgbClr val="FE13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57" name="Circle: Hollow 56">
            <a:extLst>
              <a:ext uri="{FF2B5EF4-FFF2-40B4-BE49-F238E27FC236}">
                <a16:creationId xmlns:a16="http://schemas.microsoft.com/office/drawing/2014/main" id="{1DDD99BA-6696-4AF4-89A0-01B64073EFB6}"/>
              </a:ext>
            </a:extLst>
          </p:cNvPr>
          <p:cNvSpPr/>
          <p:nvPr/>
        </p:nvSpPr>
        <p:spPr>
          <a:xfrm>
            <a:off x="10931230" y="3038016"/>
            <a:ext cx="338475" cy="320983"/>
          </a:xfrm>
          <a:prstGeom prst="donut">
            <a:avLst/>
          </a:prstGeom>
          <a:solidFill>
            <a:srgbClr val="FE13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59" name="Circle: Hollow 58">
            <a:extLst>
              <a:ext uri="{FF2B5EF4-FFF2-40B4-BE49-F238E27FC236}">
                <a16:creationId xmlns:a16="http://schemas.microsoft.com/office/drawing/2014/main" id="{33D46570-5218-42DB-83B4-4B644E285E18}"/>
              </a:ext>
            </a:extLst>
          </p:cNvPr>
          <p:cNvSpPr/>
          <p:nvPr/>
        </p:nvSpPr>
        <p:spPr>
          <a:xfrm>
            <a:off x="10341261" y="3297497"/>
            <a:ext cx="338475" cy="320983"/>
          </a:xfrm>
          <a:prstGeom prst="donut">
            <a:avLst/>
          </a:prstGeom>
          <a:solidFill>
            <a:srgbClr val="FE13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60" name="Circle: Hollow 59">
            <a:extLst>
              <a:ext uri="{FF2B5EF4-FFF2-40B4-BE49-F238E27FC236}">
                <a16:creationId xmlns:a16="http://schemas.microsoft.com/office/drawing/2014/main" id="{E072DDE2-0F67-4B01-B96B-F2A36FDA1BEF}"/>
              </a:ext>
            </a:extLst>
          </p:cNvPr>
          <p:cNvSpPr/>
          <p:nvPr/>
        </p:nvSpPr>
        <p:spPr>
          <a:xfrm>
            <a:off x="10630512" y="3302874"/>
            <a:ext cx="338475" cy="320983"/>
          </a:xfrm>
          <a:prstGeom prst="donut">
            <a:avLst/>
          </a:prstGeom>
          <a:solidFill>
            <a:srgbClr val="FE13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61" name="Circle: Hollow 60">
            <a:extLst>
              <a:ext uri="{FF2B5EF4-FFF2-40B4-BE49-F238E27FC236}">
                <a16:creationId xmlns:a16="http://schemas.microsoft.com/office/drawing/2014/main" id="{42FE5454-97F2-4521-83C7-6AE8D2A7F325}"/>
              </a:ext>
            </a:extLst>
          </p:cNvPr>
          <p:cNvSpPr/>
          <p:nvPr/>
        </p:nvSpPr>
        <p:spPr>
          <a:xfrm>
            <a:off x="10935312" y="3293254"/>
            <a:ext cx="338475" cy="320983"/>
          </a:xfrm>
          <a:prstGeom prst="donut">
            <a:avLst/>
          </a:prstGeom>
          <a:solidFill>
            <a:srgbClr val="FE13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62" name="Circle: Hollow 61">
            <a:extLst>
              <a:ext uri="{FF2B5EF4-FFF2-40B4-BE49-F238E27FC236}">
                <a16:creationId xmlns:a16="http://schemas.microsoft.com/office/drawing/2014/main" id="{C49DFE7F-119E-4A57-8E40-C0F971B34757}"/>
              </a:ext>
            </a:extLst>
          </p:cNvPr>
          <p:cNvSpPr/>
          <p:nvPr/>
        </p:nvSpPr>
        <p:spPr>
          <a:xfrm>
            <a:off x="9188771" y="3038015"/>
            <a:ext cx="338475" cy="320983"/>
          </a:xfrm>
          <a:prstGeom prst="donut">
            <a:avLst/>
          </a:prstGeom>
          <a:solidFill>
            <a:srgbClr val="FE13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63" name="Circle: Hollow 62">
            <a:extLst>
              <a:ext uri="{FF2B5EF4-FFF2-40B4-BE49-F238E27FC236}">
                <a16:creationId xmlns:a16="http://schemas.microsoft.com/office/drawing/2014/main" id="{02613A86-D90F-49CC-A7BE-B6A523114DFE}"/>
              </a:ext>
            </a:extLst>
          </p:cNvPr>
          <p:cNvSpPr/>
          <p:nvPr/>
        </p:nvSpPr>
        <p:spPr>
          <a:xfrm>
            <a:off x="10935312" y="2769751"/>
            <a:ext cx="338475" cy="320983"/>
          </a:xfrm>
          <a:prstGeom prst="donut">
            <a:avLst/>
          </a:prstGeom>
          <a:solidFill>
            <a:srgbClr val="FE13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64" name="Circle: Hollow 63">
            <a:extLst>
              <a:ext uri="{FF2B5EF4-FFF2-40B4-BE49-F238E27FC236}">
                <a16:creationId xmlns:a16="http://schemas.microsoft.com/office/drawing/2014/main" id="{3BF481DD-3F10-47C4-B465-205F435315DD}"/>
              </a:ext>
            </a:extLst>
          </p:cNvPr>
          <p:cNvSpPr/>
          <p:nvPr/>
        </p:nvSpPr>
        <p:spPr>
          <a:xfrm>
            <a:off x="9485541" y="3047635"/>
            <a:ext cx="338475" cy="320983"/>
          </a:xfrm>
          <a:prstGeom prst="donut">
            <a:avLst/>
          </a:prstGeom>
          <a:solidFill>
            <a:srgbClr val="FE13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65" name="Circle: Hollow 64">
            <a:extLst>
              <a:ext uri="{FF2B5EF4-FFF2-40B4-BE49-F238E27FC236}">
                <a16:creationId xmlns:a16="http://schemas.microsoft.com/office/drawing/2014/main" id="{E1BB7D44-D96F-4F38-A158-1D65D1F73C9D}"/>
              </a:ext>
            </a:extLst>
          </p:cNvPr>
          <p:cNvSpPr/>
          <p:nvPr/>
        </p:nvSpPr>
        <p:spPr>
          <a:xfrm>
            <a:off x="9195143" y="2772193"/>
            <a:ext cx="338475" cy="320983"/>
          </a:xfrm>
          <a:prstGeom prst="donut">
            <a:avLst/>
          </a:prstGeom>
          <a:solidFill>
            <a:srgbClr val="FE13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66" name="Circle: Hollow 65">
            <a:extLst>
              <a:ext uri="{FF2B5EF4-FFF2-40B4-BE49-F238E27FC236}">
                <a16:creationId xmlns:a16="http://schemas.microsoft.com/office/drawing/2014/main" id="{C5F2F82E-3C3B-44B0-91FB-07E6F07E3BF7}"/>
              </a:ext>
            </a:extLst>
          </p:cNvPr>
          <p:cNvSpPr/>
          <p:nvPr/>
        </p:nvSpPr>
        <p:spPr>
          <a:xfrm>
            <a:off x="10935029" y="2508068"/>
            <a:ext cx="338475" cy="320983"/>
          </a:xfrm>
          <a:prstGeom prst="donut">
            <a:avLst/>
          </a:prstGeom>
          <a:solidFill>
            <a:srgbClr val="FE13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46EFA238-4556-4F8C-B6F0-CCCF6516DE35}"/>
              </a:ext>
            </a:extLst>
          </p:cNvPr>
          <p:cNvSpPr/>
          <p:nvPr/>
        </p:nvSpPr>
        <p:spPr>
          <a:xfrm>
            <a:off x="810962" y="1391545"/>
            <a:ext cx="2331068" cy="45630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Workouts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339AB703-B7FA-4F3F-938F-DED7F7A16EC6}"/>
              </a:ext>
            </a:extLst>
          </p:cNvPr>
          <p:cNvSpPr/>
          <p:nvPr/>
        </p:nvSpPr>
        <p:spPr>
          <a:xfrm>
            <a:off x="790034" y="1847850"/>
            <a:ext cx="2351996" cy="31356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3768349B-0AC0-4F35-851A-81ADDDE627F7}"/>
              </a:ext>
            </a:extLst>
          </p:cNvPr>
          <p:cNvSpPr/>
          <p:nvPr/>
        </p:nvSpPr>
        <p:spPr>
          <a:xfrm>
            <a:off x="807477" y="4983480"/>
            <a:ext cx="2338038" cy="46058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D83D61EB-3CB9-4F44-9578-5482A04512D9}"/>
              </a:ext>
            </a:extLst>
          </p:cNvPr>
          <p:cNvSpPr/>
          <p:nvPr/>
        </p:nvSpPr>
        <p:spPr>
          <a:xfrm flipV="1">
            <a:off x="917171" y="1498331"/>
            <a:ext cx="289560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FB4F1751-9EFA-46B6-B623-B52B8E2B605F}"/>
              </a:ext>
            </a:extLst>
          </p:cNvPr>
          <p:cNvSpPr/>
          <p:nvPr/>
        </p:nvSpPr>
        <p:spPr>
          <a:xfrm flipV="1">
            <a:off x="917171" y="1591862"/>
            <a:ext cx="289560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C5D23925-262A-4DE8-A5CA-05799D19C5E1}"/>
              </a:ext>
            </a:extLst>
          </p:cNvPr>
          <p:cNvSpPr/>
          <p:nvPr/>
        </p:nvSpPr>
        <p:spPr>
          <a:xfrm flipV="1">
            <a:off x="917171" y="1685392"/>
            <a:ext cx="289560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74" name="Graphic 73" descr="Magnifying glass">
            <a:extLst>
              <a:ext uri="{FF2B5EF4-FFF2-40B4-BE49-F238E27FC236}">
                <a16:creationId xmlns:a16="http://schemas.microsoft.com/office/drawing/2014/main" id="{08F9D38B-0D0C-4DF7-B694-9CB4BA7E016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720895" y="1455799"/>
            <a:ext cx="317844" cy="317844"/>
          </a:xfrm>
          <a:prstGeom prst="rect">
            <a:avLst/>
          </a:prstGeom>
        </p:spPr>
      </p:pic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E68C2C19-BC13-43E8-A2A6-628801BB95A4}"/>
              </a:ext>
            </a:extLst>
          </p:cNvPr>
          <p:cNvSpPr/>
          <p:nvPr/>
        </p:nvSpPr>
        <p:spPr>
          <a:xfrm>
            <a:off x="900472" y="1938859"/>
            <a:ext cx="2152048" cy="920141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Squats</a:t>
            </a:r>
          </a:p>
        </p:txBody>
      </p:sp>
      <p:sp>
        <p:nvSpPr>
          <p:cNvPr id="83" name="Rectangle: Rounded Corners 82">
            <a:extLst>
              <a:ext uri="{FF2B5EF4-FFF2-40B4-BE49-F238E27FC236}">
                <a16:creationId xmlns:a16="http://schemas.microsoft.com/office/drawing/2014/main" id="{3CE241C6-4ACD-4B38-82BC-754D471828A8}"/>
              </a:ext>
            </a:extLst>
          </p:cNvPr>
          <p:cNvSpPr/>
          <p:nvPr/>
        </p:nvSpPr>
        <p:spPr>
          <a:xfrm>
            <a:off x="900472" y="2950628"/>
            <a:ext cx="2152048" cy="920141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Deadlifts</a:t>
            </a:r>
          </a:p>
        </p:txBody>
      </p:sp>
      <p:sp>
        <p:nvSpPr>
          <p:cNvPr id="84" name="Rectangle: Rounded Corners 83">
            <a:extLst>
              <a:ext uri="{FF2B5EF4-FFF2-40B4-BE49-F238E27FC236}">
                <a16:creationId xmlns:a16="http://schemas.microsoft.com/office/drawing/2014/main" id="{412C552B-DD95-4C52-AF58-1E3E0945D02C}"/>
              </a:ext>
            </a:extLst>
          </p:cNvPr>
          <p:cNvSpPr/>
          <p:nvPr/>
        </p:nvSpPr>
        <p:spPr>
          <a:xfrm>
            <a:off x="900472" y="3950673"/>
            <a:ext cx="2152048" cy="920141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Lunges</a:t>
            </a:r>
          </a:p>
        </p:txBody>
      </p:sp>
      <p:pic>
        <p:nvPicPr>
          <p:cNvPr id="86" name="Graphic 85" descr="Users">
            <a:extLst>
              <a:ext uri="{FF2B5EF4-FFF2-40B4-BE49-F238E27FC236}">
                <a16:creationId xmlns:a16="http://schemas.microsoft.com/office/drawing/2014/main" id="{92E2D102-8FEF-4E3F-8623-59B2BA84FAA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16416" y="5005854"/>
            <a:ext cx="458095" cy="458095"/>
          </a:xfrm>
          <a:prstGeom prst="rect">
            <a:avLst/>
          </a:prstGeom>
        </p:spPr>
      </p:pic>
      <p:pic>
        <p:nvPicPr>
          <p:cNvPr id="87" name="Graphic 86" descr="Dumbbell">
            <a:extLst>
              <a:ext uri="{FF2B5EF4-FFF2-40B4-BE49-F238E27FC236}">
                <a16:creationId xmlns:a16="http://schemas.microsoft.com/office/drawing/2014/main" id="{003634DF-3438-4391-BFCE-1CFD31CB50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33667" y="4980680"/>
            <a:ext cx="458095" cy="458095"/>
          </a:xfrm>
          <a:prstGeom prst="rect">
            <a:avLst/>
          </a:prstGeom>
        </p:spPr>
      </p:pic>
      <p:pic>
        <p:nvPicPr>
          <p:cNvPr id="88" name="Graphic 87" descr="Daily Calendar">
            <a:extLst>
              <a:ext uri="{FF2B5EF4-FFF2-40B4-BE49-F238E27FC236}">
                <a16:creationId xmlns:a16="http://schemas.microsoft.com/office/drawing/2014/main" id="{956A1176-193B-4F28-8540-20939EBF296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450918" y="4980680"/>
            <a:ext cx="428899" cy="428899"/>
          </a:xfrm>
          <a:prstGeom prst="rect">
            <a:avLst/>
          </a:prstGeom>
        </p:spPr>
      </p:pic>
      <p:pic>
        <p:nvPicPr>
          <p:cNvPr id="3084" name="Picture 12" descr="Weights, Lifting, Squat, Power, Male, Gym, Fitness">
            <a:extLst>
              <a:ext uri="{FF2B5EF4-FFF2-40B4-BE49-F238E27FC236}">
                <a16:creationId xmlns:a16="http://schemas.microsoft.com/office/drawing/2014/main" id="{5BA59D5A-2CDE-4CE6-9A33-3B7676207D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alphaModFix amt="50000"/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8356" y="2930242"/>
            <a:ext cx="1392539" cy="928359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Exercise, Fitness, Lateral Lunges, Legs">
            <a:extLst>
              <a:ext uri="{FF2B5EF4-FFF2-40B4-BE49-F238E27FC236}">
                <a16:creationId xmlns:a16="http://schemas.microsoft.com/office/drawing/2014/main" id="{9F0CC841-1A3C-4860-92CE-9CF390351D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alphaModFix amt="50000"/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8507" y="4008211"/>
            <a:ext cx="1240259" cy="826839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E9C85F77-DC2D-4142-AE8C-A0000CD70D89}"/>
              </a:ext>
            </a:extLst>
          </p:cNvPr>
          <p:cNvPicPr>
            <a:picLocks noChangeAspect="1"/>
          </p:cNvPicPr>
          <p:nvPr/>
        </p:nvPicPr>
        <p:blipFill>
          <a:blip r:embed="rId16">
            <a:alphaModFix amt="50000"/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96760" y="1996190"/>
            <a:ext cx="1131908" cy="80547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2729773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Straight Connector 50"/>
          <p:cNvCxnSpPr/>
          <p:nvPr/>
        </p:nvCxnSpPr>
        <p:spPr>
          <a:xfrm>
            <a:off x="8960245" y="3200400"/>
            <a:ext cx="1447399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6578600" y="3200400"/>
            <a:ext cx="1447399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/>
          <p:cNvSpPr txBox="1"/>
          <p:nvPr/>
        </p:nvSpPr>
        <p:spPr>
          <a:xfrm>
            <a:off x="538070" y="4136231"/>
            <a:ext cx="1548000" cy="707886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pPr algn="ctr"/>
            <a:r>
              <a:rPr lang="fr-FR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Bitmoji</a:t>
            </a:r>
            <a:r>
              <a:rPr lang="fr-FR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fr-FR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Integration</a:t>
            </a:r>
            <a:endParaRPr lang="fr-FR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3231752" y="2728117"/>
            <a:ext cx="944566" cy="944566"/>
            <a:chOff x="3173014" y="2956717"/>
            <a:chExt cx="944566" cy="944566"/>
          </a:xfrm>
          <a:solidFill>
            <a:schemeClr val="accent4">
              <a:lumMod val="60000"/>
              <a:lumOff val="40000"/>
            </a:schemeClr>
          </a:solidFill>
        </p:grpSpPr>
        <p:sp>
          <p:nvSpPr>
            <p:cNvPr id="19" name="Oval 18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23" name="Oval 22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839787" y="2728117"/>
            <a:ext cx="944566" cy="944566"/>
            <a:chOff x="3173014" y="2956717"/>
            <a:chExt cx="944566" cy="944566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26" name="Oval 25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7" name="Oval 26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5623717" y="2728117"/>
            <a:ext cx="944566" cy="944566"/>
            <a:chOff x="3173014" y="2956717"/>
            <a:chExt cx="944566" cy="944566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29" name="Oval 28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0" name="Oval 29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8015682" y="2728117"/>
            <a:ext cx="944566" cy="944566"/>
            <a:chOff x="3173014" y="2956717"/>
            <a:chExt cx="944566" cy="944566"/>
          </a:xfrm>
          <a:solidFill>
            <a:schemeClr val="accent4">
              <a:lumMod val="60000"/>
              <a:lumOff val="40000"/>
            </a:schemeClr>
          </a:solidFill>
        </p:grpSpPr>
        <p:sp>
          <p:nvSpPr>
            <p:cNvPr id="32" name="Oval 31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3" name="Oval 32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10407647" y="2728117"/>
            <a:ext cx="944566" cy="944566"/>
            <a:chOff x="3173014" y="2956717"/>
            <a:chExt cx="944566" cy="944566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35" name="Oval 34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6" name="Oval 35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42" name="TextBox 41"/>
          <p:cNvSpPr txBox="1"/>
          <p:nvPr/>
        </p:nvSpPr>
        <p:spPr>
          <a:xfrm>
            <a:off x="2930035" y="4136231"/>
            <a:ext cx="1548000" cy="707886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pPr algn="ctr"/>
            <a:r>
              <a:rPr lang="fr-FR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Creative </a:t>
            </a:r>
            <a:r>
              <a:rPr lang="fr-FR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Workouts</a:t>
            </a:r>
            <a:endParaRPr lang="fr-FR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5201732" y="4136495"/>
            <a:ext cx="1788535" cy="707886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pPr algn="ctr"/>
            <a:r>
              <a:rPr lang="fr-FR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Gym </a:t>
            </a:r>
            <a:r>
              <a:rPr lang="fr-FR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Implementation</a:t>
            </a:r>
            <a:endParaRPr lang="fr-FR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7654414" y="4144966"/>
            <a:ext cx="1667102" cy="707886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pPr algn="ctr"/>
            <a:r>
              <a:rPr lang="fr-FR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Community Engagement+</a:t>
            </a:r>
          </a:p>
        </p:txBody>
      </p:sp>
      <p:cxnSp>
        <p:nvCxnSpPr>
          <p:cNvPr id="14" name="Straight Connector 13"/>
          <p:cNvCxnSpPr>
            <a:cxnSpLocks/>
            <a:stCxn id="27" idx="6"/>
            <a:endCxn id="23" idx="2"/>
          </p:cNvCxnSpPr>
          <p:nvPr/>
        </p:nvCxnSpPr>
        <p:spPr>
          <a:xfrm>
            <a:off x="1784353" y="3200400"/>
            <a:ext cx="1447399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4166001" y="3200400"/>
            <a:ext cx="1447399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839787" y="660400"/>
            <a:ext cx="5937779" cy="701731"/>
          </a:xfrm>
        </p:spPr>
        <p:txBody>
          <a:bodyPr/>
          <a:lstStyle/>
          <a:p>
            <a:r>
              <a:rPr lang="fr-FR" dirty="0">
                <a:solidFill>
                  <a:schemeClr val="tx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Future Plans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2850C7E-B560-46D7-9A03-7A9342012807}"/>
              </a:ext>
            </a:extLst>
          </p:cNvPr>
          <p:cNvSpPr txBox="1"/>
          <p:nvPr/>
        </p:nvSpPr>
        <p:spPr>
          <a:xfrm>
            <a:off x="9969839" y="4136231"/>
            <a:ext cx="1820181" cy="707886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pPr algn="ctr"/>
            <a:r>
              <a:rPr lang="fr-FR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Collaboration </a:t>
            </a:r>
            <a:r>
              <a:rPr lang="fr-FR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with</a:t>
            </a:r>
            <a:r>
              <a:rPr lang="fr-FR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fr-FR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Influencers</a:t>
            </a:r>
            <a:endParaRPr lang="fr-FR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5" name="Graphic 4" descr="Grinning Face with No Fill">
            <a:extLst>
              <a:ext uri="{FF2B5EF4-FFF2-40B4-BE49-F238E27FC236}">
                <a16:creationId xmlns:a16="http://schemas.microsoft.com/office/drawing/2014/main" id="{1421A557-4AF4-4008-B91C-7856B0A454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4870" y="2743200"/>
            <a:ext cx="914400" cy="914400"/>
          </a:xfrm>
          <a:prstGeom prst="rect">
            <a:avLst/>
          </a:prstGeom>
        </p:spPr>
      </p:pic>
      <p:pic>
        <p:nvPicPr>
          <p:cNvPr id="7" name="Graphic 6" descr="Dance">
            <a:extLst>
              <a:ext uri="{FF2B5EF4-FFF2-40B4-BE49-F238E27FC236}">
                <a16:creationId xmlns:a16="http://schemas.microsoft.com/office/drawing/2014/main" id="{C51C03B2-AB3E-486F-A3A3-BC26E1E618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84403" y="2786856"/>
            <a:ext cx="827088" cy="827088"/>
          </a:xfrm>
          <a:prstGeom prst="rect">
            <a:avLst/>
          </a:prstGeom>
        </p:spPr>
      </p:pic>
      <p:pic>
        <p:nvPicPr>
          <p:cNvPr id="9" name="Graphic 8" descr="Dumbbell">
            <a:extLst>
              <a:ext uri="{FF2B5EF4-FFF2-40B4-BE49-F238E27FC236}">
                <a16:creationId xmlns:a16="http://schemas.microsoft.com/office/drawing/2014/main" id="{FA86F1C3-9137-4B62-9F4F-B58DE452434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638799" y="2747433"/>
            <a:ext cx="914400" cy="914400"/>
          </a:xfrm>
          <a:prstGeom prst="rect">
            <a:avLst/>
          </a:prstGeom>
        </p:spPr>
      </p:pic>
      <p:pic>
        <p:nvPicPr>
          <p:cNvPr id="11" name="Graphic 10" descr="Group">
            <a:extLst>
              <a:ext uri="{FF2B5EF4-FFF2-40B4-BE49-F238E27FC236}">
                <a16:creationId xmlns:a16="http://schemas.microsoft.com/office/drawing/2014/main" id="{7B62B9F9-38BC-4360-8000-89D5D5565F4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036316" y="2755505"/>
            <a:ext cx="914400" cy="914400"/>
          </a:xfrm>
          <a:prstGeom prst="rect">
            <a:avLst/>
          </a:prstGeom>
        </p:spPr>
      </p:pic>
      <p:pic>
        <p:nvPicPr>
          <p:cNvPr id="13" name="Graphic 12" descr="Teacher">
            <a:extLst>
              <a:ext uri="{FF2B5EF4-FFF2-40B4-BE49-F238E27FC236}">
                <a16:creationId xmlns:a16="http://schemas.microsoft.com/office/drawing/2014/main" id="{45C0A68C-DC58-48BF-8F3C-BC15889AC71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481467" y="2801938"/>
            <a:ext cx="796923" cy="796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7033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48">
      <a:dk1>
        <a:srgbClr val="565656"/>
      </a:dk1>
      <a:lt1>
        <a:sysClr val="window" lastClr="FFFFFF"/>
      </a:lt1>
      <a:dk2>
        <a:srgbClr val="44546A"/>
      </a:dk2>
      <a:lt2>
        <a:srgbClr val="E7E6E6"/>
      </a:lt2>
      <a:accent1>
        <a:srgbClr val="1ABC9C"/>
      </a:accent1>
      <a:accent2>
        <a:srgbClr val="3498DB"/>
      </a:accent2>
      <a:accent3>
        <a:srgbClr val="E95849"/>
      </a:accent3>
      <a:accent4>
        <a:srgbClr val="E67E22"/>
      </a:accent4>
      <a:accent5>
        <a:srgbClr val="34495E"/>
      </a:accent5>
      <a:accent6>
        <a:srgbClr val="9B59B6"/>
      </a:accent6>
      <a:hlink>
        <a:srgbClr val="00B0F0"/>
      </a:hlink>
      <a:folHlink>
        <a:srgbClr val="954F72"/>
      </a:folHlink>
    </a:clrScheme>
    <a:fontScheme name="Custom 5">
      <a:majorFont>
        <a:latin typeface="Segoe UI Light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rtlCol="0" anchor="t">
        <a:spAutoFit/>
      </a:bodyPr>
      <a:lstStyle>
        <a:defPPr>
          <a:lnSpc>
            <a:spcPct val="120000"/>
          </a:lnSpc>
          <a:defRPr sz="2000" dirty="0" smtClean="0">
            <a:latin typeface="Segoe UI Light" panose="020B0502040204020203" pitchFamily="34" charset="0"/>
            <a:cs typeface="Segoe UI Light" panose="020B0502040204020203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5FA520563873D4EB8CBD5344A351BEB" ma:contentTypeVersion="0" ma:contentTypeDescription="Crée un document." ma:contentTypeScope="" ma:versionID="005ce72954985de94fc750614f2007cc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36883d0f3030e52908f9a4448a35c02a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FF14EDAB-351E-4851-B148-260C81C296A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95457E87-E546-449E-A4D1-371201992E5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8BF5EC3-CBCF-41C7-846F-A9B4B81CCEA8}">
  <ds:schemaRefs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purl.org/dc/terms/"/>
    <ds:schemaRef ds:uri="http://schemas.microsoft.com/office/2006/documentManagement/types"/>
    <ds:schemaRef ds:uri="http://purl.org/dc/dcmitype/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1850</TotalTime>
  <Words>96</Words>
  <Application>Microsoft Office PowerPoint</Application>
  <PresentationFormat>Widescreen</PresentationFormat>
  <Paragraphs>52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Arial</vt:lpstr>
      <vt:lpstr>Calibri</vt:lpstr>
      <vt:lpstr>Segoe UI</vt:lpstr>
      <vt:lpstr>Segoe UI Light</vt:lpstr>
      <vt:lpstr>Segoe UI Semibold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Peetch by Slidor</dc:title>
  <dc:creator>Slidor</dc:creator>
  <cp:keywords>PowerPoint, Slidor, Template, Pitch</cp:keywords>
  <cp:lastModifiedBy>Ian Czajczyc</cp:lastModifiedBy>
  <cp:revision>179</cp:revision>
  <dcterms:created xsi:type="dcterms:W3CDTF">2015-10-12T10:51:44Z</dcterms:created>
  <dcterms:modified xsi:type="dcterms:W3CDTF">2018-11-25T09:35:12Z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0x01010005FA520563873D4EB8CBD5344A351BEB</vt:lpwstr>
  </property>
</Properties>
</file>